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966" r:id="rId2"/>
  </p:sldMasterIdLst>
  <p:notesMasterIdLst>
    <p:notesMasterId r:id="rId61"/>
  </p:notesMasterIdLst>
  <p:sldIdLst>
    <p:sldId id="258" r:id="rId3"/>
    <p:sldId id="468" r:id="rId4"/>
    <p:sldId id="266" r:id="rId5"/>
    <p:sldId id="477" r:id="rId6"/>
    <p:sldId id="478" r:id="rId7"/>
    <p:sldId id="479" r:id="rId8"/>
    <p:sldId id="480" r:id="rId9"/>
    <p:sldId id="481" r:id="rId10"/>
    <p:sldId id="500" r:id="rId11"/>
    <p:sldId id="482" r:id="rId12"/>
    <p:sldId id="503" r:id="rId13"/>
    <p:sldId id="505" r:id="rId14"/>
    <p:sldId id="287" r:id="rId15"/>
    <p:sldId id="483" r:id="rId16"/>
    <p:sldId id="277" r:id="rId17"/>
    <p:sldId id="272" r:id="rId18"/>
    <p:sldId id="288" r:id="rId19"/>
    <p:sldId id="291" r:id="rId20"/>
    <p:sldId id="499" r:id="rId21"/>
    <p:sldId id="501" r:id="rId22"/>
    <p:sldId id="292" r:id="rId23"/>
    <p:sldId id="293" r:id="rId24"/>
    <p:sldId id="504" r:id="rId25"/>
    <p:sldId id="492" r:id="rId26"/>
    <p:sldId id="320" r:id="rId27"/>
    <p:sldId id="321" r:id="rId28"/>
    <p:sldId id="322" r:id="rId29"/>
    <p:sldId id="496" r:id="rId30"/>
    <p:sldId id="308" r:id="rId31"/>
    <p:sldId id="510" r:id="rId32"/>
    <p:sldId id="511" r:id="rId33"/>
    <p:sldId id="506" r:id="rId34"/>
    <p:sldId id="512" r:id="rId35"/>
    <p:sldId id="394" r:id="rId36"/>
    <p:sldId id="324" r:id="rId37"/>
    <p:sldId id="325" r:id="rId38"/>
    <p:sldId id="330" r:id="rId39"/>
    <p:sldId id="328" r:id="rId40"/>
    <p:sldId id="497" r:id="rId41"/>
    <p:sldId id="339" r:id="rId42"/>
    <p:sldId id="396" r:id="rId43"/>
    <p:sldId id="356" r:id="rId44"/>
    <p:sldId id="357" r:id="rId45"/>
    <p:sldId id="358" r:id="rId46"/>
    <p:sldId id="359" r:id="rId47"/>
    <p:sldId id="360" r:id="rId48"/>
    <p:sldId id="361" r:id="rId49"/>
    <p:sldId id="363" r:id="rId50"/>
    <p:sldId id="365" r:id="rId51"/>
    <p:sldId id="508" r:id="rId52"/>
    <p:sldId id="509" r:id="rId53"/>
    <p:sldId id="515" r:id="rId54"/>
    <p:sldId id="516" r:id="rId55"/>
    <p:sldId id="517" r:id="rId56"/>
    <p:sldId id="518" r:id="rId57"/>
    <p:sldId id="519" r:id="rId58"/>
    <p:sldId id="520" r:id="rId59"/>
    <p:sldId id="521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파워포인트 기능" id="{1E9E65F4-63EB-47EE-8523-AD1A89513208}">
          <p14:sldIdLst>
            <p14:sldId id="258"/>
            <p14:sldId id="468"/>
            <p14:sldId id="266"/>
            <p14:sldId id="477"/>
            <p14:sldId id="478"/>
            <p14:sldId id="479"/>
            <p14:sldId id="480"/>
            <p14:sldId id="481"/>
            <p14:sldId id="500"/>
            <p14:sldId id="482"/>
            <p14:sldId id="503"/>
            <p14:sldId id="505"/>
          </p14:sldIdLst>
        </p14:section>
        <p14:section name="텍스트 슬라이드" id="{015F1326-A376-4A95-950D-A7EB0B9B9B5D}">
          <p14:sldIdLst>
            <p14:sldId id="287"/>
            <p14:sldId id="483"/>
            <p14:sldId id="277"/>
            <p14:sldId id="272"/>
          </p14:sldIdLst>
        </p14:section>
        <p14:section name="도형슬라이드" id="{2DD11179-EA14-4278-BB7D-23619477AAAB}">
          <p14:sldIdLst>
            <p14:sldId id="288"/>
            <p14:sldId id="291"/>
            <p14:sldId id="499"/>
            <p14:sldId id="501"/>
            <p14:sldId id="292"/>
            <p14:sldId id="293"/>
            <p14:sldId id="504"/>
            <p14:sldId id="492"/>
            <p14:sldId id="320"/>
            <p14:sldId id="321"/>
            <p14:sldId id="322"/>
            <p14:sldId id="496"/>
            <p14:sldId id="308"/>
            <p14:sldId id="510"/>
            <p14:sldId id="511"/>
            <p14:sldId id="506"/>
            <p14:sldId id="512"/>
          </p14:sldIdLst>
        </p14:section>
        <p14:section name="이미지 슬라이드" id="{EAD4158B-F0A4-4942-8756-2947C87F2A94}">
          <p14:sldIdLst>
            <p14:sldId id="394"/>
            <p14:sldId id="324"/>
            <p14:sldId id="325"/>
            <p14:sldId id="330"/>
            <p14:sldId id="328"/>
            <p14:sldId id="497"/>
            <p14:sldId id="339"/>
          </p14:sldIdLst>
        </p14:section>
        <p14:section name="이미지 구성" id="{80B77C2E-29B2-429A-A4CA-43ED1918612C}">
          <p14:sldIdLst>
            <p14:sldId id="396"/>
            <p14:sldId id="356"/>
            <p14:sldId id="357"/>
            <p14:sldId id="358"/>
            <p14:sldId id="359"/>
            <p14:sldId id="360"/>
            <p14:sldId id="361"/>
            <p14:sldId id="363"/>
            <p14:sldId id="365"/>
            <p14:sldId id="508"/>
            <p14:sldId id="509"/>
            <p14:sldId id="515"/>
            <p14:sldId id="516"/>
            <p14:sldId id="517"/>
            <p14:sldId id="518"/>
            <p14:sldId id="519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orient="horz" pos="4247" userDrawn="1">
          <p15:clr>
            <a:srgbClr val="A4A3A4"/>
          </p15:clr>
        </p15:guide>
        <p15:guide id="3" orient="horz" pos="119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pos="211" userDrawn="1">
          <p15:clr>
            <a:srgbClr val="A4A3A4"/>
          </p15:clr>
        </p15:guide>
        <p15:guide id="7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596"/>
    <a:srgbClr val="980011"/>
    <a:srgbClr val="57BAEC"/>
    <a:srgbClr val="FCD209"/>
    <a:srgbClr val="D9D9D9"/>
    <a:srgbClr val="C5C6C8"/>
    <a:srgbClr val="F1141B"/>
    <a:srgbClr val="181415"/>
    <a:srgbClr val="DEE1D6"/>
    <a:srgbClr val="F2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E1D93-65BB-4F9D-A992-7041EBA1771C}" v="9" dt="2025-09-18T23:40:07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62" autoAdjust="0"/>
  </p:normalViewPr>
  <p:slideViewPr>
    <p:cSldViewPr showGuides="1">
      <p:cViewPr varScale="1">
        <p:scale>
          <a:sx n="74" d="100"/>
          <a:sy n="74" d="100"/>
        </p:scale>
        <p:origin x="1013" y="283"/>
      </p:cViewPr>
      <p:guideLst>
        <p:guide orient="horz" pos="482"/>
        <p:guide orient="horz" pos="4247"/>
        <p:guide orient="horz" pos="119"/>
        <p:guide orient="horz"/>
        <p:guide orient="horz" pos="527"/>
        <p:guide pos="211"/>
        <p:guide pos="7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은희 김" userId="0987ee43d63b73d6" providerId="LiveId" clId="{F2DFE68B-7948-42BB-8EB4-6034282AB1A8}"/>
    <pc:docChg chg="custSel delSld modSld modSection">
      <pc:chgData name="은희 김" userId="0987ee43d63b73d6" providerId="LiveId" clId="{F2DFE68B-7948-42BB-8EB4-6034282AB1A8}" dt="2025-09-18T23:41:59.602" v="314" actId="1037"/>
      <pc:docMkLst>
        <pc:docMk/>
      </pc:docMkLst>
      <pc:sldChg chg="modSp mod">
        <pc:chgData name="은희 김" userId="0987ee43d63b73d6" providerId="LiveId" clId="{F2DFE68B-7948-42BB-8EB4-6034282AB1A8}" dt="2025-09-18T23:29:52.227" v="56" actId="6549"/>
        <pc:sldMkLst>
          <pc:docMk/>
          <pc:sldMk cId="3334620249" sldId="324"/>
        </pc:sldMkLst>
        <pc:spChg chg="mod">
          <ac:chgData name="은희 김" userId="0987ee43d63b73d6" providerId="LiveId" clId="{F2DFE68B-7948-42BB-8EB4-6034282AB1A8}" dt="2025-09-18T23:29:52.227" v="56" actId="6549"/>
          <ac:spMkLst>
            <pc:docMk/>
            <pc:sldMk cId="3334620249" sldId="324"/>
            <ac:spMk id="3" creationId="{00000000-0000-0000-0000-000000000000}"/>
          </ac:spMkLst>
        </pc:spChg>
      </pc:sldChg>
      <pc:sldChg chg="del">
        <pc:chgData name="은희 김" userId="0987ee43d63b73d6" providerId="LiveId" clId="{F2DFE68B-7948-42BB-8EB4-6034282AB1A8}" dt="2025-09-18T23:29:06.241" v="0" actId="47"/>
        <pc:sldMkLst>
          <pc:docMk/>
          <pc:sldMk cId="3345541368" sldId="507"/>
        </pc:sldMkLst>
      </pc:sldChg>
      <pc:sldChg chg="modSp mod">
        <pc:chgData name="은희 김" userId="0987ee43d63b73d6" providerId="LiveId" clId="{F2DFE68B-7948-42BB-8EB4-6034282AB1A8}" dt="2025-09-18T23:41:59.602" v="314" actId="1037"/>
        <pc:sldMkLst>
          <pc:docMk/>
          <pc:sldMk cId="3274551589" sldId="511"/>
        </pc:sldMkLst>
        <pc:spChg chg="mod">
          <ac:chgData name="은희 김" userId="0987ee43d63b73d6" providerId="LiveId" clId="{F2DFE68B-7948-42BB-8EB4-6034282AB1A8}" dt="2025-09-18T23:41:59.602" v="314" actId="1037"/>
          <ac:spMkLst>
            <pc:docMk/>
            <pc:sldMk cId="3274551589" sldId="511"/>
            <ac:spMk id="26" creationId="{00000000-0000-0000-0000-000000000000}"/>
          </ac:spMkLst>
        </pc:spChg>
      </pc:sldChg>
      <pc:sldChg chg="addSp delSp modSp mod">
        <pc:chgData name="은희 김" userId="0987ee43d63b73d6" providerId="LiveId" clId="{F2DFE68B-7948-42BB-8EB4-6034282AB1A8}" dt="2025-09-18T23:41:10.356" v="271" actId="478"/>
        <pc:sldMkLst>
          <pc:docMk/>
          <pc:sldMk cId="1869845031" sldId="512"/>
        </pc:sldMkLst>
        <pc:spChg chg="add del mod">
          <ac:chgData name="은희 김" userId="0987ee43d63b73d6" providerId="LiveId" clId="{F2DFE68B-7948-42BB-8EB4-6034282AB1A8}" dt="2025-09-18T23:39:40.709" v="109" actId="478"/>
          <ac:spMkLst>
            <pc:docMk/>
            <pc:sldMk cId="1869845031" sldId="512"/>
            <ac:spMk id="3" creationId="{F89453F7-7A29-9679-867A-1FAFC27D7574}"/>
          </ac:spMkLst>
        </pc:spChg>
        <pc:spChg chg="add del mod">
          <ac:chgData name="은희 김" userId="0987ee43d63b73d6" providerId="LiveId" clId="{F2DFE68B-7948-42BB-8EB4-6034282AB1A8}" dt="2025-09-18T23:41:10.356" v="271" actId="478"/>
          <ac:spMkLst>
            <pc:docMk/>
            <pc:sldMk cId="1869845031" sldId="512"/>
            <ac:spMk id="4" creationId="{B15F4355-C25F-C0A2-858C-F2880C4391BD}"/>
          </ac:spMkLst>
        </pc:spChg>
        <pc:spChg chg="mod">
          <ac:chgData name="은희 김" userId="0987ee43d63b73d6" providerId="LiveId" clId="{F2DFE68B-7948-42BB-8EB4-6034282AB1A8}" dt="2025-09-18T23:40:06.944" v="225" actId="1038"/>
          <ac:spMkLst>
            <pc:docMk/>
            <pc:sldMk cId="1869845031" sldId="512"/>
            <ac:spMk id="7" creationId="{00000000-0000-0000-0000-000000000000}"/>
          </ac:spMkLst>
        </pc:spChg>
      </pc:sldChg>
      <pc:sldChg chg="addSp modSp del mod">
        <pc:chgData name="은희 김" userId="0987ee43d63b73d6" providerId="LiveId" clId="{F2DFE68B-7948-42BB-8EB4-6034282AB1A8}" dt="2025-09-18T23:36:41.402" v="106" actId="47"/>
        <pc:sldMkLst>
          <pc:docMk/>
          <pc:sldMk cId="2192666382" sldId="514"/>
        </pc:sldMkLst>
        <pc:spChg chg="mod">
          <ac:chgData name="은희 김" userId="0987ee43d63b73d6" providerId="LiveId" clId="{F2DFE68B-7948-42BB-8EB4-6034282AB1A8}" dt="2025-09-18T23:35:24.403" v="97"/>
          <ac:spMkLst>
            <pc:docMk/>
            <pc:sldMk cId="2192666382" sldId="514"/>
            <ac:spMk id="4" creationId="{129AA783-C475-1C39-6CD0-3985BF5C48D4}"/>
          </ac:spMkLst>
        </pc:spChg>
        <pc:spChg chg="mod">
          <ac:chgData name="은희 김" userId="0987ee43d63b73d6" providerId="LiveId" clId="{F2DFE68B-7948-42BB-8EB4-6034282AB1A8}" dt="2025-09-18T23:35:24.403" v="97"/>
          <ac:spMkLst>
            <pc:docMk/>
            <pc:sldMk cId="2192666382" sldId="514"/>
            <ac:spMk id="5" creationId="{C310AE8A-C236-AA77-76A3-38C9CD7A86A7}"/>
          </ac:spMkLst>
        </pc:spChg>
        <pc:spChg chg="mod">
          <ac:chgData name="은희 김" userId="0987ee43d63b73d6" providerId="LiveId" clId="{F2DFE68B-7948-42BB-8EB4-6034282AB1A8}" dt="2025-09-18T23:35:24.403" v="97"/>
          <ac:spMkLst>
            <pc:docMk/>
            <pc:sldMk cId="2192666382" sldId="514"/>
            <ac:spMk id="6" creationId="{D497AD98-34B9-53B1-B261-8E5212F52765}"/>
          </ac:spMkLst>
        </pc:spChg>
        <pc:spChg chg="mod">
          <ac:chgData name="은희 김" userId="0987ee43d63b73d6" providerId="LiveId" clId="{F2DFE68B-7948-42BB-8EB4-6034282AB1A8}" dt="2025-09-18T23:35:24.403" v="97"/>
          <ac:spMkLst>
            <pc:docMk/>
            <pc:sldMk cId="2192666382" sldId="514"/>
            <ac:spMk id="7" creationId="{40B646A7-A58E-2DC4-6071-FAA1953EA374}"/>
          </ac:spMkLst>
        </pc:spChg>
        <pc:spChg chg="mod ord">
          <ac:chgData name="은희 김" userId="0987ee43d63b73d6" providerId="LiveId" clId="{F2DFE68B-7948-42BB-8EB4-6034282AB1A8}" dt="2025-09-18T23:35:48.259" v="99" actId="1076"/>
          <ac:spMkLst>
            <pc:docMk/>
            <pc:sldMk cId="2192666382" sldId="514"/>
            <ac:spMk id="34" creationId="{00000000-0000-0000-0000-000000000000}"/>
          </ac:spMkLst>
        </pc:spChg>
        <pc:grpChg chg="add mod">
          <ac:chgData name="은희 김" userId="0987ee43d63b73d6" providerId="LiveId" clId="{F2DFE68B-7948-42BB-8EB4-6034282AB1A8}" dt="2025-09-18T23:35:24.403" v="97"/>
          <ac:grpSpMkLst>
            <pc:docMk/>
            <pc:sldMk cId="2192666382" sldId="514"/>
            <ac:grpSpMk id="3" creationId="{372DC2C2-EAC3-ABF1-59F8-C324C503CA87}"/>
          </ac:grpSpMkLst>
        </pc:grpChg>
        <pc:grpChg chg="mod">
          <ac:chgData name="은희 김" userId="0987ee43d63b73d6" providerId="LiveId" clId="{F2DFE68B-7948-42BB-8EB4-6034282AB1A8}" dt="2025-09-18T23:34:06.434" v="94" actId="14100"/>
          <ac:grpSpMkLst>
            <pc:docMk/>
            <pc:sldMk cId="2192666382" sldId="514"/>
            <ac:grpSpMk id="8" creationId="{00000000-0000-0000-0000-000000000000}"/>
          </ac:grpSpMkLst>
        </pc:grpChg>
        <pc:picChg chg="add mod">
          <ac:chgData name="은희 김" userId="0987ee43d63b73d6" providerId="LiveId" clId="{F2DFE68B-7948-42BB-8EB4-6034282AB1A8}" dt="2025-09-18T23:35:57.468" v="105" actId="1037"/>
          <ac:picMkLst>
            <pc:docMk/>
            <pc:sldMk cId="2192666382" sldId="514"/>
            <ac:picMk id="9" creationId="{5F3E36DA-B128-D6DD-B859-395303CB519B}"/>
          </ac:picMkLst>
        </pc:picChg>
      </pc:sldChg>
      <pc:sldChg chg="addSp delSp modSp mod">
        <pc:chgData name="은희 김" userId="0987ee43d63b73d6" providerId="LiveId" clId="{F2DFE68B-7948-42BB-8EB4-6034282AB1A8}" dt="2025-09-18T23:32:45.899" v="91" actId="478"/>
        <pc:sldMkLst>
          <pc:docMk/>
          <pc:sldMk cId="283717042" sldId="517"/>
        </pc:sldMkLst>
        <pc:spChg chg="add del mod">
          <ac:chgData name="은희 김" userId="0987ee43d63b73d6" providerId="LiveId" clId="{F2DFE68B-7948-42BB-8EB4-6034282AB1A8}" dt="2025-09-18T23:32:29.731" v="90"/>
          <ac:spMkLst>
            <pc:docMk/>
            <pc:sldMk cId="283717042" sldId="517"/>
            <ac:spMk id="2" creationId="{223351E5-3E84-B530-E9BB-644DB656BA19}"/>
          </ac:spMkLst>
        </pc:spChg>
        <pc:spChg chg="add del mod">
          <ac:chgData name="은희 김" userId="0987ee43d63b73d6" providerId="LiveId" clId="{F2DFE68B-7948-42BB-8EB4-6034282AB1A8}" dt="2025-09-18T23:32:29.731" v="90"/>
          <ac:spMkLst>
            <pc:docMk/>
            <pc:sldMk cId="283717042" sldId="517"/>
            <ac:spMk id="3" creationId="{6F7F8B6B-010B-BF9E-84DC-D8C6E41B6E8F}"/>
          </ac:spMkLst>
        </pc:spChg>
        <pc:spChg chg="del mod">
          <ac:chgData name="은희 김" userId="0987ee43d63b73d6" providerId="LiveId" clId="{F2DFE68B-7948-42BB-8EB4-6034282AB1A8}" dt="2025-09-18T23:32:45.899" v="91" actId="478"/>
          <ac:spMkLst>
            <pc:docMk/>
            <pc:sldMk cId="283717042" sldId="517"/>
            <ac:spMk id="5" creationId="{C79F48E7-7CC9-AC57-8CF8-DF25874930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B9B67-53AA-471C-B9AF-99B75A4EE574}" type="datetimeFigureOut">
              <a:rPr lang="ko-KR" altLang="en-US" smtClean="0"/>
              <a:t>2025-09-19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32AB3-7005-42C7-A52F-CDFC121D65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5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E03EE-ACD4-42F1-9101-AEC5BE4D3E17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03_</a:t>
            </a:r>
            <a:r>
              <a:rPr lang="ko-KR" altLang="en-US" dirty="0"/>
              <a:t>파일관리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4612C-7A25-423F-B0E0-F460AEFACB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82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E03EE-ACD4-42F1-9101-AEC5BE4D3E17}" type="slidenum">
              <a:rPr lang="ko-KR" altLang="en-US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2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05_</a:t>
            </a:r>
            <a:r>
              <a:rPr lang="ko-KR" altLang="en-US" dirty="0"/>
              <a:t>자간</a:t>
            </a:r>
            <a:r>
              <a:rPr lang="en-US" altLang="ko-KR" dirty="0"/>
              <a:t>, </a:t>
            </a:r>
            <a:r>
              <a:rPr lang="ko-KR" altLang="en-US" dirty="0"/>
              <a:t>줄간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4612C-7A25-423F-B0E0-F460AEFACB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73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E03EE-ACD4-42F1-9101-AEC5BE4D3E17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E03EE-ACD4-42F1-9101-AEC5BE4D3E17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2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A6AF1-C37E-480A-807A-E1812FE7A5F1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32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E03EE-ACD4-42F1-9101-AEC5BE4D3E17}" type="slidenum">
              <a:rPr lang="ko-KR" altLang="en-US" smtClean="0">
                <a:solidFill>
                  <a:prstClr val="black"/>
                </a:solidFill>
              </a:rPr>
              <a:pPr/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2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DE03EE-ACD4-42F1-9101-AEC5BE4D3E1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61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3133" cy="543595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3000" b="1" spc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5622635"/>
          </a:xfrm>
          <a:prstGeom prst="rect">
            <a:avLst/>
          </a:prstGeom>
        </p:spPr>
        <p:txBody>
          <a:bodyPr/>
          <a:lstStyle>
            <a:lvl1pPr marL="357188" indent="-357188">
              <a:spcAft>
                <a:spcPts val="1000"/>
              </a:spcAft>
              <a:buFontTx/>
              <a:buBlip>
                <a:blip r:embed="rId2"/>
              </a:buBlip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14350" indent="-171450">
              <a:buFont typeface="Wingdings" panose="05000000000000000000" pitchFamily="2" charset="2"/>
              <a:buChar char="§"/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600" b="1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6737" y="0"/>
            <a:ext cx="12192000" cy="89452"/>
            <a:chOff x="0" y="0"/>
            <a:chExt cx="9144000" cy="89452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0" y="0"/>
              <a:ext cx="9144000" cy="89452"/>
            </a:xfrm>
            <a:prstGeom prst="rect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0" y="0"/>
              <a:ext cx="7704000" cy="8945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6192000" cy="89452"/>
            </a:xfrm>
            <a:prstGeom prst="rect">
              <a:avLst/>
            </a:prstGeom>
            <a:solidFill>
              <a:srgbClr val="54280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</p:grpSp>
      <p:sp>
        <p:nvSpPr>
          <p:cNvPr id="25" name="Rectangle 6"/>
          <p:cNvSpPr/>
          <p:nvPr userDrawn="1"/>
        </p:nvSpPr>
        <p:spPr>
          <a:xfrm>
            <a:off x="1" y="6656784"/>
            <a:ext cx="12198736" cy="228600"/>
          </a:xfrm>
          <a:prstGeom prst="rect">
            <a:avLst/>
          </a:prstGeom>
          <a:solidFill>
            <a:srgbClr val="18709C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26" name="Rectangle 8"/>
          <p:cNvSpPr/>
          <p:nvPr userDrawn="1"/>
        </p:nvSpPr>
        <p:spPr>
          <a:xfrm>
            <a:off x="18" y="6603362"/>
            <a:ext cx="12198737" cy="65998"/>
          </a:xfrm>
          <a:prstGeom prst="rect">
            <a:avLst/>
          </a:prstGeom>
          <a:solidFill>
            <a:srgbClr val="0C274C"/>
          </a:solidFill>
          <a:ln w="15875" cap="flat" cmpd="sng" algn="ctr">
            <a:noFill/>
            <a:prstDash val="solid"/>
          </a:ln>
          <a:effectLst/>
        </p:spPr>
      </p:sp>
      <p:cxnSp>
        <p:nvCxnSpPr>
          <p:cNvPr id="4" name="직선 연결선 3"/>
          <p:cNvCxnSpPr/>
          <p:nvPr userDrawn="1"/>
        </p:nvCxnSpPr>
        <p:spPr>
          <a:xfrm>
            <a:off x="334436" y="765175"/>
            <a:ext cx="11523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023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156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3486A22-C7B6-4A5E-83FF-B12AFD3C2C0D}" type="slidenum">
              <a:rPr lang="en-US" altLang="ko-KR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3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88645"/>
            <a:ext cx="10972800" cy="64797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196752"/>
            <a:ext cx="10972800" cy="49685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2000"/>
              </a:spcBef>
              <a:buFontTx/>
              <a:buBlip>
                <a:blip r:embed="rId2"/>
              </a:buBlip>
              <a:defRPr lang="ko-KR" altLang="en-US" sz="2400" b="1" kern="1200" dirty="0" smtClean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>
              <a:lnSpc>
                <a:spcPts val="3000"/>
              </a:lnSpc>
              <a:buFont typeface="Wingdings" pitchFamily="2" charset="2"/>
              <a:buChar char="§"/>
              <a:defRPr lang="ko-KR" altLang="en-US" sz="2000" b="1" kern="1200" dirty="0" smtClean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>
              <a:defRPr lang="ko-KR" altLang="en-US" sz="2400" b="1" kern="1200" dirty="0" smtClean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>
              <a:defRPr lang="ko-KR" altLang="en-US" sz="2400" b="1" kern="1200" dirty="0" smtClean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>
              <a:defRPr lang="ko-KR" altLang="en-US" sz="2400" b="1" kern="1200" dirty="0" smtClean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3392" y="6415459"/>
            <a:ext cx="7403008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>
                <a:solidFill>
                  <a:prstClr val="black"/>
                </a:solidFill>
              </a:rPr>
              <a:t>프레젠테이션 제작기법 마스터과정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415459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lang="en-US" altLang="ko-KR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DDECFA4-6B76-4EA7-99E2-B4A3F998C7C8}" type="slidenum">
              <a:rPr lang="en-US" altLang="ko-KR" smtClean="0">
                <a:solidFill>
                  <a:prstClr val="black"/>
                </a:solidFill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623392" y="908720"/>
            <a:ext cx="10945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623392" y="6381328"/>
            <a:ext cx="10945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136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9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3392" y="6304250"/>
            <a:ext cx="7403008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>
                <a:solidFill>
                  <a:prstClr val="black"/>
                </a:solidFill>
              </a:rPr>
              <a:t>프레젠테이션 제작기법 마스터과정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04250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lang="en-US" altLang="ko-KR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DDECFA4-6B76-4EA7-99E2-B4A3F998C7C8}" type="slidenum">
              <a:rPr lang="en-US" altLang="ko-KR" smtClean="0">
                <a:solidFill>
                  <a:prstClr val="black"/>
                </a:solidFill>
                <a:ea typeface="맑은 고딕"/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623392" y="1052736"/>
            <a:ext cx="10945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623392" y="6237312"/>
            <a:ext cx="10945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884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911425" y="616830"/>
            <a:ext cx="10369155" cy="5624340"/>
          </a:xfrm>
          <a:prstGeom prst="roundRect">
            <a:avLst>
              <a:gd name="adj" fmla="val 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088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2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3133" cy="543595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3000" b="1" spc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737" y="0"/>
            <a:ext cx="12192000" cy="89452"/>
            <a:chOff x="0" y="0"/>
            <a:chExt cx="9144000" cy="8945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0"/>
              <a:ext cx="9144000" cy="89452"/>
            </a:xfrm>
            <a:prstGeom prst="rect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0"/>
              <a:ext cx="7704000" cy="8945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0" y="0"/>
              <a:ext cx="6192000" cy="89452"/>
            </a:xfrm>
            <a:prstGeom prst="rect">
              <a:avLst/>
            </a:prstGeom>
            <a:solidFill>
              <a:srgbClr val="54280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6"/>
          <p:cNvSpPr/>
          <p:nvPr userDrawn="1"/>
        </p:nvSpPr>
        <p:spPr>
          <a:xfrm>
            <a:off x="1" y="6656784"/>
            <a:ext cx="12198736" cy="228600"/>
          </a:xfrm>
          <a:prstGeom prst="rect">
            <a:avLst/>
          </a:prstGeom>
          <a:solidFill>
            <a:srgbClr val="18709C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7" name="Rectangle 8"/>
          <p:cNvSpPr/>
          <p:nvPr userDrawn="1"/>
        </p:nvSpPr>
        <p:spPr>
          <a:xfrm>
            <a:off x="18" y="6603362"/>
            <a:ext cx="12198737" cy="65998"/>
          </a:xfrm>
          <a:prstGeom prst="rect">
            <a:avLst/>
          </a:prstGeom>
          <a:solidFill>
            <a:srgbClr val="0C274C"/>
          </a:solidFill>
          <a:ln w="15875" cap="flat" cmpd="sng" algn="ctr">
            <a:noFill/>
            <a:prstDash val="solid"/>
          </a:ln>
          <a:effectLst/>
        </p:spPr>
      </p:sp>
      <p:cxnSp>
        <p:nvCxnSpPr>
          <p:cNvPr id="18" name="직선 연결선 17"/>
          <p:cNvCxnSpPr/>
          <p:nvPr userDrawn="1"/>
        </p:nvCxnSpPr>
        <p:spPr>
          <a:xfrm>
            <a:off x="334436" y="765175"/>
            <a:ext cx="11523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213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156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종-목차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47144" y="0"/>
            <a:ext cx="144856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" y="0"/>
            <a:ext cx="335715" cy="11247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FFFFF"/>
              </a:solidFill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1" y="1124744"/>
            <a:ext cx="335715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FFFFF"/>
              </a:solidFill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" y="3429000"/>
            <a:ext cx="335715" cy="171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9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프레젠테이션 제작기법 마스터과정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781A4-B297-42F8-8033-2AA102BB527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6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000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016" y="176632"/>
            <a:ext cx="112014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>
              <a:defRPr kumimoji="1" lang="ko-KR" altLang="en-US" sz="2800" b="0" cap="none" spc="0" dirty="0">
                <a:ln w="19050"/>
                <a:gradFill flip="none" rotWithShape="1">
                  <a:gsLst>
                    <a:gs pos="0">
                      <a:srgbClr val="FBE229"/>
                    </a:gs>
                    <a:gs pos="65000">
                      <a:srgbClr val="C03712"/>
                    </a:gs>
                    <a:gs pos="89000">
                      <a:srgbClr val="734707"/>
                    </a:gs>
                  </a:gsLst>
                  <a:lin ang="5400000" scaled="0"/>
                  <a:tileRect/>
                </a:gradFill>
                <a:effectLst>
                  <a:glow rad="63500">
                    <a:srgbClr val="111111"/>
                  </a:glo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163669" y="908056"/>
            <a:ext cx="11618383" cy="5616575"/>
          </a:xfrm>
          <a:prstGeom prst="rect">
            <a:avLst/>
          </a:prstGeom>
        </p:spPr>
        <p:txBody>
          <a:bodyPr/>
          <a:lstStyle>
            <a:lvl1pPr marL="342900" indent="-342900">
              <a:defRPr lang="ko-KR" altLang="en-US" sz="2400" b="1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defRPr sz="2000" b="1">
                <a:latin typeface="+mj-ea"/>
                <a:ea typeface="+mj-ea"/>
              </a:defRPr>
            </a:lvl2pPr>
            <a:lvl3pPr>
              <a:defRPr sz="1800" b="1">
                <a:latin typeface="+mj-ea"/>
                <a:ea typeface="+mj-ea"/>
              </a:defRPr>
            </a:lvl3pPr>
            <a:lvl4pPr>
              <a:defRPr sz="1600" b="1">
                <a:latin typeface="+mj-ea"/>
                <a:ea typeface="+mj-ea"/>
              </a:defRPr>
            </a:lvl4pPr>
            <a:lvl5pPr>
              <a:defRPr sz="1600" b="1">
                <a:latin typeface="+mj-ea"/>
                <a:ea typeface="+mj-ea"/>
              </a:defRPr>
            </a:lvl5pPr>
          </a:lstStyle>
          <a:p>
            <a:pPr marL="342900" lvl="0" indent="-342900" algn="l" defTabSz="914400" rtl="0" eaLnBrk="1" latinLnBrk="1" hangingPunct="1">
              <a:spcBef>
                <a:spcPct val="20000"/>
              </a:spcBef>
              <a:buSzPct val="150000"/>
              <a:buFontTx/>
              <a:buBlip>
                <a:blip r:embed="rId3"/>
              </a:buBlip>
            </a:pPr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9923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3133" cy="543595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3000" b="1" spc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5622635"/>
          </a:xfrm>
          <a:prstGeom prst="rect">
            <a:avLst/>
          </a:prstGeom>
        </p:spPr>
        <p:txBody>
          <a:bodyPr/>
          <a:lstStyle>
            <a:lvl1pPr marL="357188" indent="-357188">
              <a:spcAft>
                <a:spcPts val="1000"/>
              </a:spcAft>
              <a:buFontTx/>
              <a:buBlip>
                <a:blip r:embed="rId2"/>
              </a:buBlip>
              <a:defRPr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14350" indent="-171450">
              <a:buFont typeface="Wingdings" panose="05000000000000000000" pitchFamily="2" charset="2"/>
              <a:buChar char="§"/>
              <a:defRPr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600" b="1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6737" y="0"/>
            <a:ext cx="12192000" cy="89452"/>
            <a:chOff x="0" y="0"/>
            <a:chExt cx="9144000" cy="89452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0" y="0"/>
              <a:ext cx="9144000" cy="89452"/>
            </a:xfrm>
            <a:prstGeom prst="rect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0" y="0"/>
              <a:ext cx="7704000" cy="8945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0" y="0"/>
              <a:ext cx="6192000" cy="89452"/>
            </a:xfrm>
            <a:prstGeom prst="rect">
              <a:avLst/>
            </a:prstGeom>
            <a:solidFill>
              <a:srgbClr val="54280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Rectangle 6"/>
          <p:cNvSpPr/>
          <p:nvPr userDrawn="1"/>
        </p:nvSpPr>
        <p:spPr>
          <a:xfrm>
            <a:off x="1" y="6656784"/>
            <a:ext cx="12198736" cy="228600"/>
          </a:xfrm>
          <a:prstGeom prst="rect">
            <a:avLst/>
          </a:prstGeom>
          <a:solidFill>
            <a:srgbClr val="18709C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26" name="Rectangle 8"/>
          <p:cNvSpPr/>
          <p:nvPr userDrawn="1"/>
        </p:nvSpPr>
        <p:spPr>
          <a:xfrm>
            <a:off x="18" y="6603362"/>
            <a:ext cx="12198737" cy="65998"/>
          </a:xfrm>
          <a:prstGeom prst="rect">
            <a:avLst/>
          </a:prstGeom>
          <a:solidFill>
            <a:srgbClr val="0C274C"/>
          </a:solidFill>
          <a:ln w="15875" cap="flat" cmpd="sng" algn="ctr">
            <a:noFill/>
            <a:prstDash val="solid"/>
          </a:ln>
          <a:effectLst/>
        </p:spPr>
      </p:sp>
      <p:cxnSp>
        <p:nvCxnSpPr>
          <p:cNvPr id="4" name="직선 연결선 3"/>
          <p:cNvCxnSpPr/>
          <p:nvPr userDrawn="1"/>
        </p:nvCxnSpPr>
        <p:spPr>
          <a:xfrm>
            <a:off x="334436" y="765175"/>
            <a:ext cx="11523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59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pos="158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3133" cy="543595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3000" b="1" spc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6737" y="0"/>
            <a:ext cx="12192000" cy="89452"/>
            <a:chOff x="0" y="0"/>
            <a:chExt cx="9144000" cy="89452"/>
          </a:xfrm>
        </p:grpSpPr>
        <p:sp>
          <p:nvSpPr>
            <p:cNvPr id="9" name="직사각형 8"/>
            <p:cNvSpPr/>
            <p:nvPr userDrawn="1"/>
          </p:nvSpPr>
          <p:spPr>
            <a:xfrm>
              <a:off x="0" y="0"/>
              <a:ext cx="9144000" cy="89452"/>
            </a:xfrm>
            <a:prstGeom prst="rect">
              <a:avLst/>
            </a:prstGeom>
            <a:solidFill>
              <a:srgbClr val="EEECE1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0" y="0"/>
              <a:ext cx="7704000" cy="89452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0" y="0"/>
              <a:ext cx="6192000" cy="89452"/>
            </a:xfrm>
            <a:prstGeom prst="rect">
              <a:avLst/>
            </a:prstGeom>
            <a:solidFill>
              <a:srgbClr val="54280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Rectangle 6"/>
          <p:cNvSpPr/>
          <p:nvPr userDrawn="1"/>
        </p:nvSpPr>
        <p:spPr>
          <a:xfrm>
            <a:off x="1" y="6656784"/>
            <a:ext cx="12198736" cy="228600"/>
          </a:xfrm>
          <a:prstGeom prst="rect">
            <a:avLst/>
          </a:prstGeom>
          <a:solidFill>
            <a:srgbClr val="18709C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7" name="Rectangle 8"/>
          <p:cNvSpPr/>
          <p:nvPr userDrawn="1"/>
        </p:nvSpPr>
        <p:spPr>
          <a:xfrm>
            <a:off x="18" y="6603362"/>
            <a:ext cx="12198737" cy="65998"/>
          </a:xfrm>
          <a:prstGeom prst="rect">
            <a:avLst/>
          </a:prstGeom>
          <a:solidFill>
            <a:srgbClr val="0C274C"/>
          </a:solidFill>
          <a:ln w="15875" cap="flat" cmpd="sng" algn="ctr">
            <a:noFill/>
            <a:prstDash val="solid"/>
          </a:ln>
          <a:effectLst/>
        </p:spPr>
      </p:sp>
      <p:cxnSp>
        <p:nvCxnSpPr>
          <p:cNvPr id="18" name="직선 연결선 17"/>
          <p:cNvCxnSpPr/>
          <p:nvPr userDrawn="1"/>
        </p:nvCxnSpPr>
        <p:spPr>
          <a:xfrm>
            <a:off x="334436" y="765175"/>
            <a:ext cx="11523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40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  <p15:guide id="2" pos="158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665201" y="188667"/>
            <a:ext cx="10515600" cy="674781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3000" b="1" spc="0" dirty="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1" y="0"/>
            <a:ext cx="335715" cy="11247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" y="1124744"/>
            <a:ext cx="335715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1" y="3429000"/>
            <a:ext cx="335715" cy="171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" y="5143500"/>
            <a:ext cx="335715" cy="171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64633" y="1125538"/>
            <a:ext cx="10515600" cy="518318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뉴궁서M" panose="02020600000000000000" pitchFamily="18" charset="-127"/>
                <a:ea typeface="a뉴궁서M" panose="02020600000000000000" pitchFamily="18" charset="-127"/>
              </a:defRPr>
            </a:lvl1pPr>
            <a:lvl2pPr>
              <a:defRPr sz="2400">
                <a:latin typeface="a뉴궁서M" panose="02020600000000000000" pitchFamily="18" charset="-127"/>
                <a:ea typeface="a뉴궁서M" panose="02020600000000000000" pitchFamily="18" charset="-127"/>
              </a:defRPr>
            </a:lvl2pPr>
            <a:lvl3pPr>
              <a:defRPr sz="1800">
                <a:latin typeface="a뉴궁서M" panose="02020600000000000000" pitchFamily="18" charset="-127"/>
                <a:ea typeface="a뉴궁서M" panose="02020600000000000000" pitchFamily="18" charset="-127"/>
              </a:defRPr>
            </a:lvl3pPr>
            <a:lvl4pPr>
              <a:defRPr sz="1600">
                <a:latin typeface="a뉴궁서M" panose="02020600000000000000" pitchFamily="18" charset="-127"/>
                <a:ea typeface="a뉴궁서M" panose="02020600000000000000" pitchFamily="18" charset="-127"/>
              </a:defRPr>
            </a:lvl4pPr>
            <a:lvl5pPr>
              <a:defRPr sz="1600">
                <a:latin typeface="a뉴궁서M" panose="02020600000000000000" pitchFamily="18" charset="-127"/>
                <a:ea typeface="a뉴궁서M" panose="02020600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Rectangle 6"/>
          <p:cNvSpPr/>
          <p:nvPr userDrawn="1"/>
        </p:nvSpPr>
        <p:spPr>
          <a:xfrm>
            <a:off x="1" y="6656784"/>
            <a:ext cx="12198736" cy="228600"/>
          </a:xfrm>
          <a:prstGeom prst="rect">
            <a:avLst/>
          </a:prstGeom>
          <a:solidFill>
            <a:srgbClr val="18709C"/>
          </a:solidFill>
          <a:ln w="15875" cap="flat" cmpd="sng" algn="ctr">
            <a:noFill/>
            <a:prstDash val="solid"/>
          </a:ln>
          <a:effectLst/>
        </p:spPr>
      </p:sp>
      <p:sp>
        <p:nvSpPr>
          <p:cNvPr id="11" name="Rectangle 8"/>
          <p:cNvSpPr/>
          <p:nvPr userDrawn="1"/>
        </p:nvSpPr>
        <p:spPr>
          <a:xfrm>
            <a:off x="18" y="6603362"/>
            <a:ext cx="12198737" cy="65998"/>
          </a:xfrm>
          <a:prstGeom prst="rect">
            <a:avLst/>
          </a:prstGeom>
          <a:solidFill>
            <a:srgbClr val="0C274C"/>
          </a:solidFill>
          <a:ln w="15875" cap="flat" cmpd="sng" algn="ctr">
            <a:noFill/>
            <a:prstDash val="solid"/>
          </a:ln>
          <a:effectLst/>
        </p:spPr>
      </p:sp>
      <p:cxnSp>
        <p:nvCxnSpPr>
          <p:cNvPr id="12" name="직선 연결선 11"/>
          <p:cNvCxnSpPr/>
          <p:nvPr userDrawn="1"/>
        </p:nvCxnSpPr>
        <p:spPr>
          <a:xfrm>
            <a:off x="334436" y="765175"/>
            <a:ext cx="11523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62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종-목차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47144" y="0"/>
            <a:ext cx="144856" cy="6858000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" y="0"/>
            <a:ext cx="335715" cy="11247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1" y="1124744"/>
            <a:ext cx="335715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1" y="3429000"/>
            <a:ext cx="335715" cy="171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8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95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965" r:id="rId4"/>
    <p:sldLayoutId id="2147483772" r:id="rId5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6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kHdCmw0oaA?feature=oembed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87701" y="2537609"/>
            <a:ext cx="6883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꼭 </a:t>
            </a:r>
            <a:r>
              <a:rPr lang="ko-KR" altLang="en-US" sz="4000" dirty="0" err="1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알아야할</a:t>
            </a:r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파워포인트 기능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20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3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034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59EA003-AE89-46E1-A4EB-C14B8F6A6BFE}"/>
              </a:ext>
            </a:extLst>
          </p:cNvPr>
          <p:cNvSpPr/>
          <p:nvPr/>
        </p:nvSpPr>
        <p:spPr>
          <a:xfrm>
            <a:off x="2495601" y="2204868"/>
            <a:ext cx="2784418" cy="2448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그림의 투명한 배경 제거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C0E50-280D-4406-A19E-DB55E5D24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7" y="980796"/>
            <a:ext cx="8642350" cy="1224133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그림도구</a:t>
            </a:r>
            <a:r>
              <a:rPr lang="en-US" altLang="ko-KR" dirty="0"/>
              <a:t>]-[</a:t>
            </a:r>
            <a:r>
              <a:rPr lang="ko-KR" altLang="en-US" dirty="0"/>
              <a:t>서식</a:t>
            </a:r>
            <a:r>
              <a:rPr lang="en-US" altLang="ko-KR" dirty="0"/>
              <a:t>]</a:t>
            </a:r>
            <a:r>
              <a:rPr lang="ko-KR" altLang="en-US" dirty="0"/>
              <a:t>탭 </a:t>
            </a:r>
            <a:r>
              <a:rPr lang="en-US" altLang="ko-KR" dirty="0"/>
              <a:t>[</a:t>
            </a:r>
            <a:r>
              <a:rPr lang="ko-KR" altLang="en-US" dirty="0"/>
              <a:t>조정</a:t>
            </a:r>
            <a:r>
              <a:rPr lang="en-US" altLang="ko-KR" dirty="0"/>
              <a:t>]</a:t>
            </a:r>
            <a:r>
              <a:rPr lang="ko-KR" altLang="en-US" dirty="0"/>
              <a:t>그룹 </a:t>
            </a:r>
            <a:r>
              <a:rPr lang="en-US" altLang="ko-KR" dirty="0"/>
              <a:t>[</a:t>
            </a:r>
            <a:r>
              <a:rPr lang="ko-KR" altLang="en-US" dirty="0"/>
              <a:t>색</a:t>
            </a:r>
            <a:r>
              <a:rPr lang="en-US" altLang="ko-KR" dirty="0"/>
              <a:t>]-</a:t>
            </a:r>
            <a:r>
              <a:rPr lang="ko-KR" altLang="en-US" dirty="0"/>
              <a:t>투명한 색 설정 </a:t>
            </a:r>
            <a:r>
              <a:rPr kumimoji="1" lang="ko-KR" altLang="en-US" dirty="0"/>
              <a:t>클릭 후 </a:t>
            </a:r>
            <a:br>
              <a:rPr kumimoji="1" lang="en-US" altLang="ko-KR" dirty="0"/>
            </a:br>
            <a:r>
              <a:rPr kumimoji="1" lang="ko-KR" altLang="en-US" dirty="0"/>
              <a:t>그림의 흰 배경을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D9662-81BE-4696-99F8-764E4A1CCE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2"/>
          <a:stretch/>
        </p:blipFill>
        <p:spPr>
          <a:xfrm>
            <a:off x="2762274" y="2633732"/>
            <a:ext cx="2251093" cy="15905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223946-941F-4D10-AA9C-6F494F7CE1A4}"/>
              </a:ext>
            </a:extLst>
          </p:cNvPr>
          <p:cNvSpPr/>
          <p:nvPr/>
        </p:nvSpPr>
        <p:spPr>
          <a:xfrm>
            <a:off x="6940584" y="2204868"/>
            <a:ext cx="2784418" cy="24482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B4B5B-3AA7-41E7-9965-45DA637DD9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2"/>
          <a:stretch/>
        </p:blipFill>
        <p:spPr>
          <a:xfrm>
            <a:off x="7207279" y="2633732"/>
            <a:ext cx="2251093" cy="15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0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배경제거</a:t>
            </a:r>
            <a:r>
              <a:rPr lang="en-US" altLang="ko-KR" dirty="0"/>
              <a:t>&gt;</a:t>
            </a:r>
            <a:r>
              <a:rPr lang="ko-KR" altLang="en-US" dirty="0"/>
              <a:t> 설정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이미지 선택 </a:t>
            </a:r>
            <a:r>
              <a:rPr kumimoji="1" lang="ko-KR" altLang="en-US" dirty="0">
                <a:sym typeface="Wingdings" panose="05000000000000000000" pitchFamily="2" charset="2"/>
              </a:rPr>
              <a:t>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그림도구</a:t>
            </a:r>
            <a:r>
              <a:rPr kumimoji="1" lang="en-US" altLang="ko-KR" dirty="0"/>
              <a:t>]-[</a:t>
            </a:r>
            <a:r>
              <a:rPr kumimoji="1" lang="ko-KR" altLang="en-US" dirty="0"/>
              <a:t>서식</a:t>
            </a:r>
            <a:r>
              <a:rPr kumimoji="1" lang="en-US" altLang="ko-KR" dirty="0"/>
              <a:t>]</a:t>
            </a:r>
            <a:r>
              <a:rPr kumimoji="1" lang="ko-KR" altLang="en-US" dirty="0"/>
              <a:t>탭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 </a:t>
            </a:r>
            <a:r>
              <a:rPr kumimoji="1" lang="ko-KR" altLang="en-US" dirty="0">
                <a:sym typeface="Wingdings" panose="05000000000000000000" pitchFamily="2" charset="2"/>
              </a:rPr>
              <a:t></a:t>
            </a:r>
            <a:r>
              <a:rPr kumimoji="1" lang="ko-KR" altLang="en-US" dirty="0"/>
              <a:t> 배경제거 클릭</a:t>
            </a:r>
            <a:endParaRPr kumimoji="1" lang="en-US" altLang="ko-KR" dirty="0"/>
          </a:p>
          <a:p>
            <a:pPr lvl="1"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보관할 영역과 제거할 영역을 </a:t>
            </a:r>
            <a:r>
              <a:rPr kumimoji="1" lang="ko-KR" altLang="en-US" dirty="0" err="1"/>
              <a:t>스포이드로</a:t>
            </a:r>
            <a:r>
              <a:rPr kumimoji="1" lang="ko-KR" altLang="en-US" dirty="0"/>
              <a:t> 선택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12" b="96238" l="9372" r="98999">
                        <a14:foregroundMark x1="86988" y1="34709" x2="86988" y2="34709"/>
                        <a14:foregroundMark x1="92448" y1="33374" x2="92448" y2="33374"/>
                        <a14:foregroundMark x1="96269" y1="56917" x2="96269" y2="56917"/>
                        <a14:foregroundMark x1="89627" y1="89684" x2="89627" y2="89684"/>
                        <a14:foregroundMark x1="93449" y1="95388" x2="93449" y2="95388"/>
                        <a14:foregroundMark x1="72338" y1="96238" x2="72338" y2="96238"/>
                        <a14:foregroundMark x1="99181" y1="96238" x2="99181" y2="96238"/>
                        <a14:foregroundMark x1="64422" y1="13592" x2="64422" y2="13592"/>
                        <a14:foregroundMark x1="71338" y1="12257" x2="71338" y2="12257"/>
                        <a14:foregroundMark x1="73976" y1="10801" x2="73976" y2="10801"/>
                        <a14:foregroundMark x1="65605" y1="8738" x2="65605" y2="8738"/>
                        <a14:foregroundMark x1="65423" y1="4612" x2="65423" y2="4612"/>
                        <a14:foregroundMark x1="94086" y1="65898" x2="94086" y2="65898"/>
                        <a14:foregroundMark x1="58508" y1="22816" x2="58508" y2="22816"/>
                        <a14:foregroundMark x1="57689" y1="21723" x2="57689" y2="21723"/>
                        <a14:foregroundMark x1="54231" y1="26820" x2="54231" y2="26820"/>
                        <a14:foregroundMark x1="52411" y1="30583" x2="52411" y2="30583"/>
                        <a14:foregroundMark x1="52411" y1="32039" x2="52411" y2="32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71"/>
          <a:stretch>
            <a:fillRect/>
          </a:stretch>
        </p:blipFill>
        <p:spPr>
          <a:xfrm>
            <a:off x="7536160" y="1628800"/>
            <a:ext cx="2808312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79776" y="4221088"/>
            <a:ext cx="4985429" cy="1852383"/>
            <a:chOff x="6384032" y="2584729"/>
            <a:chExt cx="4985429" cy="185238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b="41142"/>
            <a:stretch/>
          </p:blipFill>
          <p:spPr>
            <a:xfrm>
              <a:off x="6384032" y="2584729"/>
              <a:ext cx="4985429" cy="1852383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9219910" y="3789040"/>
              <a:ext cx="134058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10650528" y="3789040"/>
              <a:ext cx="198000" cy="198498"/>
            </a:xfrm>
            <a:prstGeom prst="ellipse">
              <a:avLst/>
            </a:prstGeom>
            <a:noFill/>
            <a:ln w="38100">
              <a:solidFill>
                <a:srgbClr val="1133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유튜브 동영상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1512165"/>
          </a:xfrm>
        </p:spPr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원하는 유튜브 동영상에서 오른쪽 버튼 </a:t>
            </a:r>
            <a:r>
              <a:rPr kumimoji="1" lang="ko-KR" altLang="en-US" dirty="0" err="1"/>
              <a:t>클릭후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소스코드 복사</a:t>
            </a:r>
            <a:r>
              <a:rPr kumimoji="1" lang="en-US" altLang="ko-KR" dirty="0"/>
              <a:t>] </a:t>
            </a:r>
            <a:r>
              <a:rPr kumimoji="1" lang="ko-KR" altLang="en-US" dirty="0"/>
              <a:t>선택</a:t>
            </a:r>
            <a:endParaRPr kumimoji="1" lang="en-US" altLang="ko-KR" dirty="0"/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파워포인트의 </a:t>
            </a:r>
            <a:r>
              <a:rPr kumimoji="1" lang="en-US" altLang="ko-KR" dirty="0"/>
              <a:t>[</a:t>
            </a:r>
            <a:r>
              <a:rPr kumimoji="1" lang="ko-KR" altLang="en-US" dirty="0"/>
              <a:t>삽입</a:t>
            </a:r>
            <a:r>
              <a:rPr kumimoji="1" lang="en-US" altLang="ko-KR" dirty="0"/>
              <a:t>]</a:t>
            </a:r>
            <a:r>
              <a:rPr kumimoji="1" lang="ko-KR" altLang="en-US" dirty="0"/>
              <a:t>탭</a:t>
            </a:r>
            <a:r>
              <a:rPr kumimoji="1" lang="en-US" altLang="ko-KR" dirty="0"/>
              <a:t>-[</a:t>
            </a:r>
            <a:r>
              <a:rPr kumimoji="1" lang="ko-KR" altLang="en-US" dirty="0"/>
              <a:t>비디오</a:t>
            </a:r>
            <a:r>
              <a:rPr kumimoji="1" lang="en-US" altLang="ko-KR" dirty="0"/>
              <a:t>]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[</a:t>
            </a:r>
            <a:r>
              <a:rPr kumimoji="1" lang="ko-KR" altLang="en-US" dirty="0"/>
              <a:t>온라인 비디오</a:t>
            </a:r>
            <a:r>
              <a:rPr kumimoji="1" lang="en-US" altLang="ko-KR" dirty="0"/>
              <a:t>] </a:t>
            </a:r>
            <a:r>
              <a:rPr kumimoji="1" lang="ko-KR" altLang="en-US" dirty="0" err="1"/>
              <a:t>클릭후</a:t>
            </a:r>
            <a:br>
              <a:rPr kumimoji="1" lang="en-US" altLang="ko-KR" dirty="0"/>
            </a:br>
            <a:r>
              <a:rPr kumimoji="1" lang="ko-KR" altLang="en-US" dirty="0"/>
              <a:t>유튜브 링크를 붙여넣기 하면 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98731" y="2636912"/>
            <a:ext cx="4104456" cy="2736304"/>
            <a:chOff x="6023992" y="2276872"/>
            <a:chExt cx="5451326" cy="390723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3992" y="2276872"/>
              <a:ext cx="5451326" cy="3907231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8976320" y="4653136"/>
              <a:ext cx="172819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온라인 미디어 2" title="𝐏𝐥𝐚𝐲𝐥𝐢𝐬𝐭 가을 아침에 들으면 행복 지수 상승⬆️ 광고없는❌ 매장음악 | 팝송 플레이리스트 | 초가을 감성 플리">
            <a:hlinkClick r:id="" action="ppaction://media"/>
            <a:extLst>
              <a:ext uri="{FF2B5EF4-FFF2-40B4-BE49-F238E27FC236}">
                <a16:creationId xmlns:a16="http://schemas.microsoft.com/office/drawing/2014/main" id="{8BF814F4-7EDD-034C-9DFB-BC9AEF6E1E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727848" y="2636912"/>
            <a:ext cx="6544446" cy="36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12종-목차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358" y="0"/>
            <a:ext cx="108642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87708" y="2537609"/>
            <a:ext cx="5163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텍스트 슬라이드 제작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20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4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28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목록 수준 조절</a:t>
            </a:r>
            <a:r>
              <a:rPr lang="en-US" altLang="ko-KR" dirty="0"/>
              <a:t>-[TAB]</a:t>
            </a:r>
            <a:r>
              <a:rPr lang="ko-KR" altLang="en-US" dirty="0"/>
              <a:t>키와 </a:t>
            </a:r>
            <a:r>
              <a:rPr lang="en-US" altLang="ko-KR" dirty="0"/>
              <a:t>[SHIFT]+[TAB]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5440" y="1844824"/>
            <a:ext cx="8856984" cy="4351338"/>
          </a:xfrm>
          <a:prstGeom prst="rect">
            <a:avLst/>
          </a:prstGeom>
        </p:spPr>
        <p:txBody>
          <a:bodyPr/>
          <a:lstStyle/>
          <a:p>
            <a:pPr lvl="0" rtl="0" latinLnBrk="1"/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독성평가연구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의약품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, 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화학물질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, 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농약 소재 등에 대한 </a:t>
            </a:r>
            <a:r>
              <a:rPr lang="ko-KR" sz="2000" dirty="0" err="1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독성평가</a:t>
            </a:r>
            <a:endParaRPr lang="ko-KR" sz="2000" dirty="0"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유해화학물질의 </a:t>
            </a:r>
            <a:r>
              <a:rPr lang="ko-KR" sz="2000" dirty="0" err="1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복합노출에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 대한 독성 연구</a:t>
            </a:r>
          </a:p>
          <a:p>
            <a:pPr lvl="0" rtl="0" latinLnBrk="1">
              <a:spcBef>
                <a:spcPts val="1000"/>
              </a:spcBef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병리분석연구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독성시험의 병리학적 위해성 평가 및 관련기술 연구개발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화학물질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, 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핵산 및 단백질 의약품의 분석 및 관련 기술 연구개발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의약품의 체내 흡수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·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분포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·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대사</a:t>
            </a:r>
            <a:r>
              <a:rPr lang="en-US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·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배설 관련 연구</a:t>
            </a:r>
          </a:p>
          <a:p>
            <a:pPr lvl="0" rtl="0" latinLnBrk="1">
              <a:spcBef>
                <a:spcPts val="1000"/>
              </a:spcBef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첨단독성연구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세포 및 유전자 기반 </a:t>
            </a:r>
            <a:r>
              <a:rPr lang="ko-KR" sz="2000" dirty="0" err="1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바이오의약품의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 안전성평가 및 </a:t>
            </a:r>
            <a:r>
              <a:rPr lang="ko-KR" sz="2000" dirty="0" err="1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시험기술</a:t>
            </a: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 연구개발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의약품의 생리적 기능에 대한 영향과 </a:t>
            </a:r>
            <a:r>
              <a:rPr lang="ko-KR" sz="2000" dirty="0" err="1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약효평가</a:t>
            </a:r>
            <a:endParaRPr lang="ko-KR" sz="2000" dirty="0">
              <a:latin typeface="KoPub바탕체 Bold" panose="00000800000000000000" pitchFamily="2" charset="-127"/>
              <a:ea typeface="KoPub바탕체 Bold" panose="00000800000000000000" pitchFamily="2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sz="2000" dirty="0">
                <a:latin typeface="KoPub바탕체 Bold" panose="00000800000000000000" pitchFamily="2" charset="-127"/>
                <a:ea typeface="KoPub바탕체 Bold" panose="00000800000000000000" pitchFamily="2" charset="-127"/>
              </a:rPr>
              <a:t>약물 및 임시 마약류에 대한 의존성 평가 및 연구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504053"/>
          </a:xfrm>
        </p:spPr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수준을 내리려면 </a:t>
            </a:r>
            <a:r>
              <a:rPr kumimoji="1" lang="en-US" altLang="ko-KR" dirty="0"/>
              <a:t>TAB</a:t>
            </a:r>
            <a:r>
              <a:rPr kumimoji="1" lang="ko-KR" altLang="en-US" dirty="0"/>
              <a:t>키를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수준을 올리려면  </a:t>
            </a:r>
            <a:r>
              <a:rPr kumimoji="1" lang="en-US" altLang="ko-KR" dirty="0"/>
              <a:t>SHIFT + TAB</a:t>
            </a:r>
            <a:r>
              <a:rPr kumimoji="1" lang="ko-KR" altLang="en-US" dirty="0"/>
              <a:t>키</a:t>
            </a:r>
          </a:p>
        </p:txBody>
      </p:sp>
    </p:spTree>
    <p:extLst>
      <p:ext uri="{BB962C8B-B14F-4D97-AF65-F5344CB8AC3E}">
        <p14:creationId xmlns:p14="http://schemas.microsoft.com/office/powerpoint/2010/main" val="240285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 간격과 줄 간격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문자 간격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줄 간격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_x190149768" descr="EMB000035e010d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9" t="35545" r="32422" b="26636"/>
          <a:stretch>
            <a:fillRect/>
          </a:stretch>
        </p:blipFill>
        <p:spPr bwMode="auto">
          <a:xfrm>
            <a:off x="4439816" y="1268760"/>
            <a:ext cx="648072" cy="56848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7" y="1837271"/>
            <a:ext cx="1190625" cy="1381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439816" y="3573043"/>
            <a:ext cx="1512168" cy="1983069"/>
            <a:chOff x="240693" y="1901426"/>
            <a:chExt cx="2087438" cy="2904641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74" t="10935" r="41948" b="70053"/>
            <a:stretch/>
          </p:blipFill>
          <p:spPr bwMode="auto">
            <a:xfrm>
              <a:off x="240693" y="2348149"/>
              <a:ext cx="2087438" cy="24579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_x190152968" descr="EMB000035e010d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93" y="1901426"/>
              <a:ext cx="504056" cy="44672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41376"/>
            <a:ext cx="4032448" cy="235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90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문자 간격</a:t>
            </a:r>
            <a:r>
              <a:rPr lang="en-US" altLang="ko-KR" dirty="0"/>
              <a:t>&gt;</a:t>
            </a:r>
            <a:r>
              <a:rPr lang="ko-KR" altLang="en-US" dirty="0"/>
              <a:t>설정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27534" y="1340795"/>
            <a:ext cx="1242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원본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02350" y="1352431"/>
            <a:ext cx="1242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&lt;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완성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/>
                    </a:gs>
                    <a:gs pos="50000">
                      <a:prstClr val="black"/>
                    </a:gs>
                    <a:gs pos="100000">
                      <a:prstClr val="black"/>
                    </a:gs>
                  </a:gsLst>
                  <a:lin ang="16200000" scaled="1"/>
                  <a:tileRect/>
                </a:gra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44030" y="2209014"/>
            <a:ext cx="622761" cy="495756"/>
          </a:xfrm>
          <a:prstGeom prst="rightArrow">
            <a:avLst>
              <a:gd name="adj1" fmla="val 50000"/>
              <a:gd name="adj2" fmla="val 76273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027134" y="2060848"/>
            <a:ext cx="3576032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0" dirty="0">
                <a:solidFill>
                  <a:prstClr val="black"/>
                </a:solidFill>
              </a:rPr>
              <a:t>눈과 귀를 사로잡는 파워포인트 활용 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724600" y="2060848"/>
            <a:ext cx="3576032" cy="79208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pc="-300" dirty="0">
                <a:solidFill>
                  <a:prstClr val="black"/>
                </a:solidFill>
              </a:rPr>
              <a:t>눈과 귀를 사로잡는 파워포인트 활용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142" y="3212976"/>
            <a:ext cx="3983845" cy="277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87688" y="2537609"/>
            <a:ext cx="4650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도형 슬라이드 제작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20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3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28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복사와 복제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이내의 도형 복사하기</a:t>
            </a:r>
          </a:p>
          <a:p>
            <a:pPr lvl="1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6600"/>
              </a:buClr>
              <a:defRPr/>
            </a:pPr>
            <a:r>
              <a:rPr kumimoji="1" lang="ko-KR" altLang="en-US" dirty="0"/>
              <a:t>개체 선택 후 </a:t>
            </a:r>
            <a:r>
              <a:rPr kumimoji="1" lang="en-US" altLang="ko-KR" dirty="0"/>
              <a:t>CTRL+</a:t>
            </a:r>
            <a:r>
              <a:rPr kumimoji="1" lang="ko-KR" altLang="en-US" dirty="0"/>
              <a:t>끌기 또는 </a:t>
            </a:r>
            <a:r>
              <a:rPr kumimoji="1" lang="en-US" altLang="ko-KR" dirty="0"/>
              <a:t>CTRL+SHIFT+</a:t>
            </a:r>
            <a:r>
              <a:rPr kumimoji="1" lang="ko-KR" altLang="en-US" dirty="0"/>
              <a:t>끌기</a:t>
            </a:r>
            <a:br>
              <a:rPr kumimoji="1" lang="ko-KR" altLang="en-US" dirty="0"/>
            </a:br>
            <a:endParaRPr kumimoji="1" lang="ko-KR" altLang="en-US" dirty="0"/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en-US" altLang="ko-KR" dirty="0"/>
              <a:t>3</a:t>
            </a:r>
            <a:r>
              <a:rPr kumimoji="1" lang="ko-KR" altLang="en-US" dirty="0"/>
              <a:t>개의 이상의 도형 복사하기</a:t>
            </a:r>
          </a:p>
          <a:p>
            <a:pPr lvl="1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6600"/>
              </a:buClr>
              <a:defRPr/>
            </a:pPr>
            <a:r>
              <a:rPr kumimoji="1" lang="ko-KR" altLang="en-US" dirty="0"/>
              <a:t>개체 선택 후 </a:t>
            </a:r>
            <a:r>
              <a:rPr kumimoji="1" lang="en-US" altLang="ko-KR" dirty="0"/>
              <a:t>CTRL+</a:t>
            </a:r>
            <a:r>
              <a:rPr kumimoji="1" lang="ko-KR" altLang="en-US" dirty="0"/>
              <a:t>끌기 또는 </a:t>
            </a:r>
            <a:r>
              <a:rPr kumimoji="1" lang="en-US" altLang="ko-KR" dirty="0"/>
              <a:t>CTRL+SHIFT+</a:t>
            </a:r>
            <a:r>
              <a:rPr kumimoji="1" lang="ko-KR" altLang="en-US" dirty="0"/>
              <a:t>끌기</a:t>
            </a:r>
          </a:p>
          <a:p>
            <a:pPr lvl="1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6600"/>
              </a:buClr>
              <a:defRPr/>
            </a:pPr>
            <a:r>
              <a:rPr kumimoji="1" lang="ko-KR" altLang="en-US" dirty="0"/>
              <a:t>복사 된 도형의 간격 조정</a:t>
            </a:r>
          </a:p>
          <a:p>
            <a:pPr lvl="1" eaLnBrk="0" fontAlgn="base" hangingPunct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6600"/>
              </a:buClr>
              <a:defRPr/>
            </a:pPr>
            <a:r>
              <a:rPr kumimoji="1" lang="en-US" altLang="ko-KR" dirty="0"/>
              <a:t>CTRL+Y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95400" y="4221088"/>
            <a:ext cx="1512168" cy="12241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kern="0">
              <a:solidFill>
                <a:prstClr val="white"/>
              </a:solidFill>
              <a:latin typeface="Cambria"/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428257-983A-1BD3-348E-587C36EAB940}"/>
              </a:ext>
            </a:extLst>
          </p:cNvPr>
          <p:cNvSpPr/>
          <p:nvPr/>
        </p:nvSpPr>
        <p:spPr>
          <a:xfrm>
            <a:off x="2639616" y="4221088"/>
            <a:ext cx="1512168" cy="12241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kern="0">
              <a:solidFill>
                <a:prstClr val="white"/>
              </a:solidFill>
              <a:latin typeface="Cambria"/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3CF63E-D9F7-5703-070E-21CDEF2DA48C}"/>
              </a:ext>
            </a:extLst>
          </p:cNvPr>
          <p:cNvSpPr/>
          <p:nvPr/>
        </p:nvSpPr>
        <p:spPr>
          <a:xfrm>
            <a:off x="4583832" y="4221088"/>
            <a:ext cx="1512168" cy="12241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kern="0">
              <a:solidFill>
                <a:prstClr val="white"/>
              </a:solidFill>
              <a:latin typeface="Cambria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6DA6ED-8412-8A58-51E2-CFC53B8FB31C}"/>
              </a:ext>
            </a:extLst>
          </p:cNvPr>
          <p:cNvSpPr/>
          <p:nvPr/>
        </p:nvSpPr>
        <p:spPr>
          <a:xfrm>
            <a:off x="6528048" y="4221088"/>
            <a:ext cx="1512168" cy="122413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kern="0">
              <a:solidFill>
                <a:prstClr val="white"/>
              </a:solidFill>
              <a:latin typeface="Cambria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983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5409C9-B1E5-4EFE-9ACE-830CF77D28F5}"/>
              </a:ext>
            </a:extLst>
          </p:cNvPr>
          <p:cNvSpPr/>
          <p:nvPr/>
        </p:nvSpPr>
        <p:spPr>
          <a:xfrm>
            <a:off x="0" y="0"/>
            <a:ext cx="12192000" cy="142940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4DAA79-B27B-4185-96E1-9367FC3773D4}"/>
              </a:ext>
            </a:extLst>
          </p:cNvPr>
          <p:cNvGrpSpPr/>
          <p:nvPr/>
        </p:nvGrpSpPr>
        <p:grpSpPr>
          <a:xfrm>
            <a:off x="1348738" y="409750"/>
            <a:ext cx="1528896" cy="1538916"/>
            <a:chOff x="1348738" y="409750"/>
            <a:chExt cx="1528896" cy="1538916"/>
          </a:xfrm>
        </p:grpSpPr>
        <p:sp>
          <p:nvSpPr>
            <p:cNvPr id="4" name="갈매기형 수장 244">
              <a:extLst>
                <a:ext uri="{FF2B5EF4-FFF2-40B4-BE49-F238E27FC236}">
                  <a16:creationId xmlns:a16="http://schemas.microsoft.com/office/drawing/2014/main" id="{360E48BB-091A-4FE0-9231-309235B2BFAF}"/>
                </a:ext>
              </a:extLst>
            </p:cNvPr>
            <p:cNvSpPr/>
            <p:nvPr/>
          </p:nvSpPr>
          <p:spPr>
            <a:xfrm rot="16200000">
              <a:off x="1397025" y="468057"/>
              <a:ext cx="1432322" cy="1528896"/>
            </a:xfrm>
            <a:prstGeom prst="chevron">
              <a:avLst>
                <a:gd name="adj" fmla="val 22170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EF8AE3E8-D1FC-4E26-97B6-528C30C1B4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9590" y="409750"/>
              <a:ext cx="1467190" cy="986764"/>
            </a:xfrm>
            <a:custGeom>
              <a:avLst/>
              <a:gdLst>
                <a:gd name="T0" fmla="*/ 1757 w 4077"/>
                <a:gd name="T1" fmla="*/ 2418 h 2741"/>
                <a:gd name="T2" fmla="*/ 3001 w 4077"/>
                <a:gd name="T3" fmla="*/ 1553 h 2741"/>
                <a:gd name="T4" fmla="*/ 2963 w 4077"/>
                <a:gd name="T5" fmla="*/ 1570 h 2741"/>
                <a:gd name="T6" fmla="*/ 2771 w 4077"/>
                <a:gd name="T7" fmla="*/ 1838 h 2741"/>
                <a:gd name="T8" fmla="*/ 2802 w 4077"/>
                <a:gd name="T9" fmla="*/ 1865 h 2741"/>
                <a:gd name="T10" fmla="*/ 2896 w 4077"/>
                <a:gd name="T11" fmla="*/ 2316 h 2741"/>
                <a:gd name="T12" fmla="*/ 2916 w 4077"/>
                <a:gd name="T13" fmla="*/ 2342 h 2741"/>
                <a:gd name="T14" fmla="*/ 3054 w 4077"/>
                <a:gd name="T15" fmla="*/ 2330 h 2741"/>
                <a:gd name="T16" fmla="*/ 3095 w 4077"/>
                <a:gd name="T17" fmla="*/ 2303 h 2741"/>
                <a:gd name="T18" fmla="*/ 3168 w 4077"/>
                <a:gd name="T19" fmla="*/ 1857 h 2741"/>
                <a:gd name="T20" fmla="*/ 3202 w 4077"/>
                <a:gd name="T21" fmla="*/ 1839 h 2741"/>
                <a:gd name="T22" fmla="*/ 3202 w 4077"/>
                <a:gd name="T23" fmla="*/ 1806 h 2741"/>
                <a:gd name="T24" fmla="*/ 3016 w 4077"/>
                <a:gd name="T25" fmla="*/ 1557 h 2741"/>
                <a:gd name="T26" fmla="*/ 2120 w 4077"/>
                <a:gd name="T27" fmla="*/ 557 h 2741"/>
                <a:gd name="T28" fmla="*/ 2151 w 4077"/>
                <a:gd name="T29" fmla="*/ 608 h 2741"/>
                <a:gd name="T30" fmla="*/ 2412 w 4077"/>
                <a:gd name="T31" fmla="*/ 1219 h 2741"/>
                <a:gd name="T32" fmla="*/ 3675 w 4077"/>
                <a:gd name="T33" fmla="*/ 1338 h 2741"/>
                <a:gd name="T34" fmla="*/ 3719 w 4077"/>
                <a:gd name="T35" fmla="*/ 1364 h 2741"/>
                <a:gd name="T36" fmla="*/ 3703 w 4077"/>
                <a:gd name="T37" fmla="*/ 2368 h 2741"/>
                <a:gd name="T38" fmla="*/ 3675 w 4077"/>
                <a:gd name="T39" fmla="*/ 2416 h 2741"/>
                <a:gd name="T40" fmla="*/ 2150 w 4077"/>
                <a:gd name="T41" fmla="*/ 2738 h 2741"/>
                <a:gd name="T42" fmla="*/ 2097 w 4077"/>
                <a:gd name="T43" fmla="*/ 618 h 2741"/>
                <a:gd name="T44" fmla="*/ 2105 w 4077"/>
                <a:gd name="T45" fmla="*/ 559 h 2741"/>
                <a:gd name="T46" fmla="*/ 1972 w 4077"/>
                <a:gd name="T47" fmla="*/ 559 h 2741"/>
                <a:gd name="T48" fmla="*/ 1980 w 4077"/>
                <a:gd name="T49" fmla="*/ 618 h 2741"/>
                <a:gd name="T50" fmla="*/ 1927 w 4077"/>
                <a:gd name="T51" fmla="*/ 2738 h 2741"/>
                <a:gd name="T52" fmla="*/ 402 w 4077"/>
                <a:gd name="T53" fmla="*/ 2416 h 2741"/>
                <a:gd name="T54" fmla="*/ 374 w 4077"/>
                <a:gd name="T55" fmla="*/ 2368 h 2741"/>
                <a:gd name="T56" fmla="*/ 358 w 4077"/>
                <a:gd name="T57" fmla="*/ 1364 h 2741"/>
                <a:gd name="T58" fmla="*/ 402 w 4077"/>
                <a:gd name="T59" fmla="*/ 1338 h 2741"/>
                <a:gd name="T60" fmla="*/ 1665 w 4077"/>
                <a:gd name="T61" fmla="*/ 1219 h 2741"/>
                <a:gd name="T62" fmla="*/ 1926 w 4077"/>
                <a:gd name="T63" fmla="*/ 608 h 2741"/>
                <a:gd name="T64" fmla="*/ 1957 w 4077"/>
                <a:gd name="T65" fmla="*/ 557 h 2741"/>
                <a:gd name="T66" fmla="*/ 3642 w 4077"/>
                <a:gd name="T67" fmla="*/ 294 h 2741"/>
                <a:gd name="T68" fmla="*/ 3684 w 4077"/>
                <a:gd name="T69" fmla="*/ 327 h 2741"/>
                <a:gd name="T70" fmla="*/ 4076 w 4077"/>
                <a:gd name="T71" fmla="*/ 1191 h 2741"/>
                <a:gd name="T72" fmla="*/ 4047 w 4077"/>
                <a:gd name="T73" fmla="*/ 1230 h 2741"/>
                <a:gd name="T74" fmla="*/ 2559 w 4077"/>
                <a:gd name="T75" fmla="*/ 1090 h 2741"/>
                <a:gd name="T76" fmla="*/ 2520 w 4077"/>
                <a:gd name="T77" fmla="*/ 1069 h 2741"/>
                <a:gd name="T78" fmla="*/ 2034 w 4077"/>
                <a:gd name="T79" fmla="*/ 0 h 2741"/>
                <a:gd name="T80" fmla="*/ 1546 w 4077"/>
                <a:gd name="T81" fmla="*/ 1079 h 2741"/>
                <a:gd name="T82" fmla="*/ 63 w 4077"/>
                <a:gd name="T83" fmla="*/ 1238 h 2741"/>
                <a:gd name="T84" fmla="*/ 16 w 4077"/>
                <a:gd name="T85" fmla="*/ 1220 h 2741"/>
                <a:gd name="T86" fmla="*/ 0 w 4077"/>
                <a:gd name="T87" fmla="*/ 1173 h 2741"/>
                <a:gd name="T88" fmla="*/ 403 w 4077"/>
                <a:gd name="T89" fmla="*/ 310 h 2741"/>
                <a:gd name="T90" fmla="*/ 2034 w 4077"/>
                <a:gd name="T91" fmla="*/ 0 h 2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77" h="2741">
                  <a:moveTo>
                    <a:pt x="1211" y="2044"/>
                  </a:moveTo>
                  <a:lnTo>
                    <a:pt x="1211" y="2330"/>
                  </a:lnTo>
                  <a:lnTo>
                    <a:pt x="1757" y="2418"/>
                  </a:lnTo>
                  <a:lnTo>
                    <a:pt x="1757" y="2044"/>
                  </a:lnTo>
                  <a:lnTo>
                    <a:pt x="1211" y="2044"/>
                  </a:lnTo>
                  <a:close/>
                  <a:moveTo>
                    <a:pt x="3001" y="1553"/>
                  </a:moveTo>
                  <a:lnTo>
                    <a:pt x="2986" y="1556"/>
                  </a:lnTo>
                  <a:lnTo>
                    <a:pt x="2973" y="1561"/>
                  </a:lnTo>
                  <a:lnTo>
                    <a:pt x="2963" y="1570"/>
                  </a:lnTo>
                  <a:lnTo>
                    <a:pt x="2777" y="1812"/>
                  </a:lnTo>
                  <a:lnTo>
                    <a:pt x="2771" y="1825"/>
                  </a:lnTo>
                  <a:lnTo>
                    <a:pt x="2771" y="1838"/>
                  </a:lnTo>
                  <a:lnTo>
                    <a:pt x="2777" y="1849"/>
                  </a:lnTo>
                  <a:lnTo>
                    <a:pt x="2787" y="1859"/>
                  </a:lnTo>
                  <a:lnTo>
                    <a:pt x="2802" y="1865"/>
                  </a:lnTo>
                  <a:lnTo>
                    <a:pt x="2819" y="1867"/>
                  </a:lnTo>
                  <a:lnTo>
                    <a:pt x="2897" y="1864"/>
                  </a:lnTo>
                  <a:lnTo>
                    <a:pt x="2896" y="2316"/>
                  </a:lnTo>
                  <a:lnTo>
                    <a:pt x="2898" y="2327"/>
                  </a:lnTo>
                  <a:lnTo>
                    <a:pt x="2906" y="2336"/>
                  </a:lnTo>
                  <a:lnTo>
                    <a:pt x="2916" y="2342"/>
                  </a:lnTo>
                  <a:lnTo>
                    <a:pt x="2928" y="2346"/>
                  </a:lnTo>
                  <a:lnTo>
                    <a:pt x="2943" y="2346"/>
                  </a:lnTo>
                  <a:lnTo>
                    <a:pt x="3054" y="2330"/>
                  </a:lnTo>
                  <a:lnTo>
                    <a:pt x="3071" y="2325"/>
                  </a:lnTo>
                  <a:lnTo>
                    <a:pt x="3085" y="2315"/>
                  </a:lnTo>
                  <a:lnTo>
                    <a:pt x="3095" y="2303"/>
                  </a:lnTo>
                  <a:lnTo>
                    <a:pt x="3097" y="2289"/>
                  </a:lnTo>
                  <a:lnTo>
                    <a:pt x="3099" y="1859"/>
                  </a:lnTo>
                  <a:lnTo>
                    <a:pt x="3168" y="1857"/>
                  </a:lnTo>
                  <a:lnTo>
                    <a:pt x="3181" y="1854"/>
                  </a:lnTo>
                  <a:lnTo>
                    <a:pt x="3194" y="1848"/>
                  </a:lnTo>
                  <a:lnTo>
                    <a:pt x="3202" y="1839"/>
                  </a:lnTo>
                  <a:lnTo>
                    <a:pt x="3207" y="1828"/>
                  </a:lnTo>
                  <a:lnTo>
                    <a:pt x="3207" y="1817"/>
                  </a:lnTo>
                  <a:lnTo>
                    <a:pt x="3202" y="1806"/>
                  </a:lnTo>
                  <a:lnTo>
                    <a:pt x="3040" y="1573"/>
                  </a:lnTo>
                  <a:lnTo>
                    <a:pt x="3029" y="1563"/>
                  </a:lnTo>
                  <a:lnTo>
                    <a:pt x="3016" y="1557"/>
                  </a:lnTo>
                  <a:lnTo>
                    <a:pt x="3001" y="1553"/>
                  </a:lnTo>
                  <a:close/>
                  <a:moveTo>
                    <a:pt x="2113" y="554"/>
                  </a:moveTo>
                  <a:lnTo>
                    <a:pt x="2120" y="557"/>
                  </a:lnTo>
                  <a:lnTo>
                    <a:pt x="2130" y="567"/>
                  </a:lnTo>
                  <a:lnTo>
                    <a:pt x="2140" y="583"/>
                  </a:lnTo>
                  <a:lnTo>
                    <a:pt x="2151" y="608"/>
                  </a:lnTo>
                  <a:lnTo>
                    <a:pt x="2393" y="1194"/>
                  </a:lnTo>
                  <a:lnTo>
                    <a:pt x="2400" y="1208"/>
                  </a:lnTo>
                  <a:lnTo>
                    <a:pt x="2412" y="1219"/>
                  </a:lnTo>
                  <a:lnTo>
                    <a:pt x="2425" y="1227"/>
                  </a:lnTo>
                  <a:lnTo>
                    <a:pt x="2441" y="1230"/>
                  </a:lnTo>
                  <a:lnTo>
                    <a:pt x="3675" y="1338"/>
                  </a:lnTo>
                  <a:lnTo>
                    <a:pt x="3693" y="1343"/>
                  </a:lnTo>
                  <a:lnTo>
                    <a:pt x="3708" y="1352"/>
                  </a:lnTo>
                  <a:lnTo>
                    <a:pt x="3719" y="1364"/>
                  </a:lnTo>
                  <a:lnTo>
                    <a:pt x="3725" y="1380"/>
                  </a:lnTo>
                  <a:lnTo>
                    <a:pt x="3727" y="1397"/>
                  </a:lnTo>
                  <a:lnTo>
                    <a:pt x="3703" y="2368"/>
                  </a:lnTo>
                  <a:lnTo>
                    <a:pt x="3699" y="2388"/>
                  </a:lnTo>
                  <a:lnTo>
                    <a:pt x="3689" y="2404"/>
                  </a:lnTo>
                  <a:lnTo>
                    <a:pt x="3675" y="2416"/>
                  </a:lnTo>
                  <a:lnTo>
                    <a:pt x="3657" y="2424"/>
                  </a:lnTo>
                  <a:lnTo>
                    <a:pt x="2204" y="2730"/>
                  </a:lnTo>
                  <a:lnTo>
                    <a:pt x="2150" y="2738"/>
                  </a:lnTo>
                  <a:lnTo>
                    <a:pt x="2097" y="2741"/>
                  </a:lnTo>
                  <a:lnTo>
                    <a:pt x="2097" y="2452"/>
                  </a:lnTo>
                  <a:lnTo>
                    <a:pt x="2097" y="618"/>
                  </a:lnTo>
                  <a:lnTo>
                    <a:pt x="2097" y="592"/>
                  </a:lnTo>
                  <a:lnTo>
                    <a:pt x="2100" y="572"/>
                  </a:lnTo>
                  <a:lnTo>
                    <a:pt x="2105" y="559"/>
                  </a:lnTo>
                  <a:lnTo>
                    <a:pt x="2113" y="554"/>
                  </a:lnTo>
                  <a:close/>
                  <a:moveTo>
                    <a:pt x="1964" y="554"/>
                  </a:moveTo>
                  <a:lnTo>
                    <a:pt x="1972" y="559"/>
                  </a:lnTo>
                  <a:lnTo>
                    <a:pt x="1977" y="572"/>
                  </a:lnTo>
                  <a:lnTo>
                    <a:pt x="1980" y="592"/>
                  </a:lnTo>
                  <a:lnTo>
                    <a:pt x="1980" y="618"/>
                  </a:lnTo>
                  <a:lnTo>
                    <a:pt x="1980" y="2452"/>
                  </a:lnTo>
                  <a:lnTo>
                    <a:pt x="1980" y="2741"/>
                  </a:lnTo>
                  <a:lnTo>
                    <a:pt x="1927" y="2738"/>
                  </a:lnTo>
                  <a:lnTo>
                    <a:pt x="1873" y="2730"/>
                  </a:lnTo>
                  <a:lnTo>
                    <a:pt x="420" y="2424"/>
                  </a:lnTo>
                  <a:lnTo>
                    <a:pt x="402" y="2416"/>
                  </a:lnTo>
                  <a:lnTo>
                    <a:pt x="388" y="2404"/>
                  </a:lnTo>
                  <a:lnTo>
                    <a:pt x="378" y="2388"/>
                  </a:lnTo>
                  <a:lnTo>
                    <a:pt x="374" y="2368"/>
                  </a:lnTo>
                  <a:lnTo>
                    <a:pt x="350" y="1397"/>
                  </a:lnTo>
                  <a:lnTo>
                    <a:pt x="352" y="1380"/>
                  </a:lnTo>
                  <a:lnTo>
                    <a:pt x="358" y="1364"/>
                  </a:lnTo>
                  <a:lnTo>
                    <a:pt x="369" y="1352"/>
                  </a:lnTo>
                  <a:lnTo>
                    <a:pt x="384" y="1343"/>
                  </a:lnTo>
                  <a:lnTo>
                    <a:pt x="402" y="1338"/>
                  </a:lnTo>
                  <a:lnTo>
                    <a:pt x="1636" y="1230"/>
                  </a:lnTo>
                  <a:lnTo>
                    <a:pt x="1652" y="1227"/>
                  </a:lnTo>
                  <a:lnTo>
                    <a:pt x="1665" y="1219"/>
                  </a:lnTo>
                  <a:lnTo>
                    <a:pt x="1677" y="1208"/>
                  </a:lnTo>
                  <a:lnTo>
                    <a:pt x="1684" y="1194"/>
                  </a:lnTo>
                  <a:lnTo>
                    <a:pt x="1926" y="608"/>
                  </a:lnTo>
                  <a:lnTo>
                    <a:pt x="1937" y="583"/>
                  </a:lnTo>
                  <a:lnTo>
                    <a:pt x="1947" y="567"/>
                  </a:lnTo>
                  <a:lnTo>
                    <a:pt x="1957" y="557"/>
                  </a:lnTo>
                  <a:lnTo>
                    <a:pt x="1964" y="554"/>
                  </a:lnTo>
                  <a:close/>
                  <a:moveTo>
                    <a:pt x="2043" y="0"/>
                  </a:moveTo>
                  <a:lnTo>
                    <a:pt x="3642" y="294"/>
                  </a:lnTo>
                  <a:lnTo>
                    <a:pt x="3659" y="301"/>
                  </a:lnTo>
                  <a:lnTo>
                    <a:pt x="3674" y="310"/>
                  </a:lnTo>
                  <a:lnTo>
                    <a:pt x="3684" y="327"/>
                  </a:lnTo>
                  <a:lnTo>
                    <a:pt x="4072" y="1156"/>
                  </a:lnTo>
                  <a:lnTo>
                    <a:pt x="4077" y="1173"/>
                  </a:lnTo>
                  <a:lnTo>
                    <a:pt x="4076" y="1191"/>
                  </a:lnTo>
                  <a:lnTo>
                    <a:pt x="4071" y="1207"/>
                  </a:lnTo>
                  <a:lnTo>
                    <a:pt x="4061" y="1220"/>
                  </a:lnTo>
                  <a:lnTo>
                    <a:pt x="4047" y="1230"/>
                  </a:lnTo>
                  <a:lnTo>
                    <a:pt x="4031" y="1237"/>
                  </a:lnTo>
                  <a:lnTo>
                    <a:pt x="4014" y="1238"/>
                  </a:lnTo>
                  <a:lnTo>
                    <a:pt x="2559" y="1090"/>
                  </a:lnTo>
                  <a:lnTo>
                    <a:pt x="2544" y="1087"/>
                  </a:lnTo>
                  <a:lnTo>
                    <a:pt x="2531" y="1079"/>
                  </a:lnTo>
                  <a:lnTo>
                    <a:pt x="2520" y="1069"/>
                  </a:lnTo>
                  <a:lnTo>
                    <a:pt x="2512" y="1056"/>
                  </a:lnTo>
                  <a:lnTo>
                    <a:pt x="2043" y="0"/>
                  </a:lnTo>
                  <a:close/>
                  <a:moveTo>
                    <a:pt x="2034" y="0"/>
                  </a:moveTo>
                  <a:lnTo>
                    <a:pt x="1565" y="1056"/>
                  </a:lnTo>
                  <a:lnTo>
                    <a:pt x="1557" y="1069"/>
                  </a:lnTo>
                  <a:lnTo>
                    <a:pt x="1546" y="1079"/>
                  </a:lnTo>
                  <a:lnTo>
                    <a:pt x="1533" y="1087"/>
                  </a:lnTo>
                  <a:lnTo>
                    <a:pt x="1518" y="1090"/>
                  </a:lnTo>
                  <a:lnTo>
                    <a:pt x="63" y="1238"/>
                  </a:lnTo>
                  <a:lnTo>
                    <a:pt x="46" y="1237"/>
                  </a:lnTo>
                  <a:lnTo>
                    <a:pt x="30" y="1230"/>
                  </a:lnTo>
                  <a:lnTo>
                    <a:pt x="16" y="1220"/>
                  </a:lnTo>
                  <a:lnTo>
                    <a:pt x="6" y="1207"/>
                  </a:lnTo>
                  <a:lnTo>
                    <a:pt x="1" y="1191"/>
                  </a:lnTo>
                  <a:lnTo>
                    <a:pt x="0" y="1173"/>
                  </a:lnTo>
                  <a:lnTo>
                    <a:pt x="5" y="1156"/>
                  </a:lnTo>
                  <a:lnTo>
                    <a:pt x="393" y="327"/>
                  </a:lnTo>
                  <a:lnTo>
                    <a:pt x="403" y="310"/>
                  </a:lnTo>
                  <a:lnTo>
                    <a:pt x="418" y="301"/>
                  </a:lnTo>
                  <a:lnTo>
                    <a:pt x="435" y="294"/>
                  </a:lnTo>
                  <a:lnTo>
                    <a:pt x="2034" y="0"/>
                  </a:lnTo>
                  <a:close/>
                </a:path>
              </a:pathLst>
            </a:custGeom>
            <a:solidFill>
              <a:srgbClr val="EF97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1917FF-ACF7-411E-B51F-3F47C0549D40}"/>
              </a:ext>
            </a:extLst>
          </p:cNvPr>
          <p:cNvSpPr/>
          <p:nvPr/>
        </p:nvSpPr>
        <p:spPr>
          <a:xfrm>
            <a:off x="1901919" y="5531024"/>
            <a:ext cx="3250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A~E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동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Slot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별 운영 실태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E1FC2-A262-481F-99D8-13635FD98FD5}"/>
              </a:ext>
            </a:extLst>
          </p:cNvPr>
          <p:cNvSpPr/>
          <p:nvPr/>
        </p:nvSpPr>
        <p:spPr>
          <a:xfrm>
            <a:off x="1566521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C2E544-CA2C-4D41-B8A7-9A5010C02222}"/>
              </a:ext>
            </a:extLst>
          </p:cNvPr>
          <p:cNvSpPr/>
          <p:nvPr/>
        </p:nvSpPr>
        <p:spPr>
          <a:xfrm>
            <a:off x="1940809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B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B2AE03-A0CB-4143-8757-33ED5F846E0B}"/>
              </a:ext>
            </a:extLst>
          </p:cNvPr>
          <p:cNvSpPr/>
          <p:nvPr/>
        </p:nvSpPr>
        <p:spPr>
          <a:xfrm>
            <a:off x="2315097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C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482BAD-5356-416A-A16D-A64BDE99CE68}"/>
              </a:ext>
            </a:extLst>
          </p:cNvPr>
          <p:cNvSpPr/>
          <p:nvPr/>
        </p:nvSpPr>
        <p:spPr>
          <a:xfrm>
            <a:off x="2689384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D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6AF606-652C-475E-90E7-C043A4243084}"/>
              </a:ext>
            </a:extLst>
          </p:cNvPr>
          <p:cNvSpPr/>
          <p:nvPr/>
        </p:nvSpPr>
        <p:spPr>
          <a:xfrm>
            <a:off x="3049113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26BEB4-EA5A-4D8F-899E-1DCF8DEF7CDA}"/>
              </a:ext>
            </a:extLst>
          </p:cNvPr>
          <p:cNvSpPr/>
          <p:nvPr/>
        </p:nvSpPr>
        <p:spPr>
          <a:xfrm>
            <a:off x="1931790" y="2377480"/>
            <a:ext cx="967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2015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A8B0D3-1DDC-4500-9BC5-9D32972D6E40}"/>
              </a:ext>
            </a:extLst>
          </p:cNvPr>
          <p:cNvSpPr/>
          <p:nvPr/>
        </p:nvSpPr>
        <p:spPr>
          <a:xfrm>
            <a:off x="3787696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D98052-5BA2-4832-9EA9-F8C8615972E2}"/>
              </a:ext>
            </a:extLst>
          </p:cNvPr>
          <p:cNvSpPr/>
          <p:nvPr/>
        </p:nvSpPr>
        <p:spPr>
          <a:xfrm>
            <a:off x="4161984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B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6D07C39-5163-4DEE-9B07-440871895893}"/>
              </a:ext>
            </a:extLst>
          </p:cNvPr>
          <p:cNvSpPr/>
          <p:nvPr/>
        </p:nvSpPr>
        <p:spPr>
          <a:xfrm>
            <a:off x="4536272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C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4D550-4472-43C6-B31D-D4EEC8C042DE}"/>
              </a:ext>
            </a:extLst>
          </p:cNvPr>
          <p:cNvSpPr/>
          <p:nvPr/>
        </p:nvSpPr>
        <p:spPr>
          <a:xfrm>
            <a:off x="4910559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D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9ABABD-A3E3-4272-9758-0F5BF501A0BD}"/>
              </a:ext>
            </a:extLst>
          </p:cNvPr>
          <p:cNvSpPr/>
          <p:nvPr/>
        </p:nvSpPr>
        <p:spPr>
          <a:xfrm>
            <a:off x="5270288" y="5060909"/>
            <a:ext cx="215372" cy="28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0E5CF1-7A59-4E11-90A2-701C8D1CCE1C}"/>
              </a:ext>
            </a:extLst>
          </p:cNvPr>
          <p:cNvSpPr/>
          <p:nvPr/>
        </p:nvSpPr>
        <p:spPr>
          <a:xfrm>
            <a:off x="4152965" y="2377480"/>
            <a:ext cx="967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2016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1CEC02D-F3D3-4B2D-8B87-2AC0D693A280}"/>
              </a:ext>
            </a:extLst>
          </p:cNvPr>
          <p:cNvGrpSpPr/>
          <p:nvPr/>
        </p:nvGrpSpPr>
        <p:grpSpPr>
          <a:xfrm>
            <a:off x="7285467" y="2389283"/>
            <a:ext cx="4434297" cy="808926"/>
            <a:chOff x="5708926" y="2152347"/>
            <a:chExt cx="4434297" cy="808926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3CD7D954-CB22-45BC-AEEF-5B810AEE6A01}"/>
                </a:ext>
              </a:extLst>
            </p:cNvPr>
            <p:cNvGrpSpPr/>
            <p:nvPr/>
          </p:nvGrpSpPr>
          <p:grpSpPr>
            <a:xfrm>
              <a:off x="5708926" y="2152347"/>
              <a:ext cx="808926" cy="808926"/>
              <a:chOff x="5663384" y="1762565"/>
              <a:chExt cx="900000" cy="9000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258B3164-AF9C-4154-84F7-F81879BF2153}"/>
                  </a:ext>
                </a:extLst>
              </p:cNvPr>
              <p:cNvSpPr/>
              <p:nvPr/>
            </p:nvSpPr>
            <p:spPr>
              <a:xfrm>
                <a:off x="5663384" y="1762565"/>
                <a:ext cx="900000" cy="900000"/>
              </a:xfrm>
              <a:prstGeom prst="ellipse">
                <a:avLst/>
              </a:prstGeom>
              <a:solidFill>
                <a:srgbClr val="EF971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6" name="Freeform 11">
                <a:extLst>
                  <a:ext uri="{FF2B5EF4-FFF2-40B4-BE49-F238E27FC236}">
                    <a16:creationId xmlns:a16="http://schemas.microsoft.com/office/drawing/2014/main" id="{ECC01993-A5AE-48BC-857F-AAF55E68530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51184" y="1840817"/>
                <a:ext cx="711971" cy="743497"/>
              </a:xfrm>
              <a:custGeom>
                <a:avLst/>
                <a:gdLst>
                  <a:gd name="T0" fmla="*/ 1590 w 3253"/>
                  <a:gd name="T1" fmla="*/ 1785 h 3397"/>
                  <a:gd name="T2" fmla="*/ 1612 w 3253"/>
                  <a:gd name="T3" fmla="*/ 1800 h 3397"/>
                  <a:gd name="T4" fmla="*/ 1621 w 3253"/>
                  <a:gd name="T5" fmla="*/ 1828 h 3397"/>
                  <a:gd name="T6" fmla="*/ 2688 w 3253"/>
                  <a:gd name="T7" fmla="*/ 2966 h 3397"/>
                  <a:gd name="T8" fmla="*/ 2691 w 3253"/>
                  <a:gd name="T9" fmla="*/ 2297 h 3397"/>
                  <a:gd name="T10" fmla="*/ 2710 w 3253"/>
                  <a:gd name="T11" fmla="*/ 2274 h 3397"/>
                  <a:gd name="T12" fmla="*/ 2740 w 3253"/>
                  <a:gd name="T13" fmla="*/ 2267 h 3397"/>
                  <a:gd name="T14" fmla="*/ 2884 w 3253"/>
                  <a:gd name="T15" fmla="*/ 2291 h 3397"/>
                  <a:gd name="T16" fmla="*/ 2904 w 3253"/>
                  <a:gd name="T17" fmla="*/ 2307 h 3397"/>
                  <a:gd name="T18" fmla="*/ 2911 w 3253"/>
                  <a:gd name="T19" fmla="*/ 2333 h 3397"/>
                  <a:gd name="T20" fmla="*/ 2909 w 3253"/>
                  <a:gd name="T21" fmla="*/ 3107 h 3397"/>
                  <a:gd name="T22" fmla="*/ 2889 w 3253"/>
                  <a:gd name="T23" fmla="*/ 3131 h 3397"/>
                  <a:gd name="T24" fmla="*/ 1707 w 3253"/>
                  <a:gd name="T25" fmla="*/ 3388 h 3397"/>
                  <a:gd name="T26" fmla="*/ 1621 w 3253"/>
                  <a:gd name="T27" fmla="*/ 3397 h 3397"/>
                  <a:gd name="T28" fmla="*/ 1536 w 3253"/>
                  <a:gd name="T29" fmla="*/ 3388 h 3397"/>
                  <a:gd name="T30" fmla="*/ 366 w 3253"/>
                  <a:gd name="T31" fmla="*/ 3139 h 3397"/>
                  <a:gd name="T32" fmla="*/ 346 w 3253"/>
                  <a:gd name="T33" fmla="*/ 3117 h 3397"/>
                  <a:gd name="T34" fmla="*/ 324 w 3253"/>
                  <a:gd name="T35" fmla="*/ 2331 h 3397"/>
                  <a:gd name="T36" fmla="*/ 331 w 3253"/>
                  <a:gd name="T37" fmla="*/ 2304 h 3397"/>
                  <a:gd name="T38" fmla="*/ 351 w 3253"/>
                  <a:gd name="T39" fmla="*/ 2288 h 3397"/>
                  <a:gd name="T40" fmla="*/ 1347 w 3253"/>
                  <a:gd name="T41" fmla="*/ 2198 h 3397"/>
                  <a:gd name="T42" fmla="*/ 1370 w 3253"/>
                  <a:gd name="T43" fmla="*/ 2189 h 3397"/>
                  <a:gd name="T44" fmla="*/ 1385 w 3253"/>
                  <a:gd name="T45" fmla="*/ 2169 h 3397"/>
                  <a:gd name="T46" fmla="*/ 1541 w 3253"/>
                  <a:gd name="T47" fmla="*/ 1797 h 3397"/>
                  <a:gd name="T48" fmla="*/ 1565 w 3253"/>
                  <a:gd name="T49" fmla="*/ 1784 h 3397"/>
                  <a:gd name="T50" fmla="*/ 1617 w 3253"/>
                  <a:gd name="T51" fmla="*/ 1130 h 3397"/>
                  <a:gd name="T52" fmla="*/ 1236 w 3253"/>
                  <a:gd name="T53" fmla="*/ 1982 h 3397"/>
                  <a:gd name="T54" fmla="*/ 1207 w 3253"/>
                  <a:gd name="T55" fmla="*/ 1996 h 3397"/>
                  <a:gd name="T56" fmla="*/ 34 w 3253"/>
                  <a:gd name="T57" fmla="*/ 2111 h 3397"/>
                  <a:gd name="T58" fmla="*/ 8 w 3253"/>
                  <a:gd name="T59" fmla="*/ 2093 h 3397"/>
                  <a:gd name="T60" fmla="*/ 0 w 3253"/>
                  <a:gd name="T61" fmla="*/ 2064 h 3397"/>
                  <a:gd name="T62" fmla="*/ 312 w 3253"/>
                  <a:gd name="T63" fmla="*/ 1389 h 3397"/>
                  <a:gd name="T64" fmla="*/ 332 w 3253"/>
                  <a:gd name="T65" fmla="*/ 1368 h 3397"/>
                  <a:gd name="T66" fmla="*/ 2914 w 3253"/>
                  <a:gd name="T67" fmla="*/ 1363 h 3397"/>
                  <a:gd name="T68" fmla="*/ 2940 w 3253"/>
                  <a:gd name="T69" fmla="*/ 1377 h 3397"/>
                  <a:gd name="T70" fmla="*/ 3249 w 3253"/>
                  <a:gd name="T71" fmla="*/ 2050 h 3397"/>
                  <a:gd name="T72" fmla="*/ 3251 w 3253"/>
                  <a:gd name="T73" fmla="*/ 2082 h 3397"/>
                  <a:gd name="T74" fmla="*/ 3233 w 3253"/>
                  <a:gd name="T75" fmla="*/ 2106 h 3397"/>
                  <a:gd name="T76" fmla="*/ 3204 w 3253"/>
                  <a:gd name="T77" fmla="*/ 2115 h 3397"/>
                  <a:gd name="T78" fmla="*/ 2037 w 3253"/>
                  <a:gd name="T79" fmla="*/ 2019 h 3397"/>
                  <a:gd name="T80" fmla="*/ 2017 w 3253"/>
                  <a:gd name="T81" fmla="*/ 2005 h 3397"/>
                  <a:gd name="T82" fmla="*/ 1617 w 3253"/>
                  <a:gd name="T83" fmla="*/ 1130 h 3397"/>
                  <a:gd name="T84" fmla="*/ 1714 w 3253"/>
                  <a:gd name="T85" fmla="*/ 0 h 3397"/>
                  <a:gd name="T86" fmla="*/ 1748 w 3253"/>
                  <a:gd name="T87" fmla="*/ 11 h 3397"/>
                  <a:gd name="T88" fmla="*/ 1769 w 3253"/>
                  <a:gd name="T89" fmla="*/ 39 h 3397"/>
                  <a:gd name="T90" fmla="*/ 1772 w 3253"/>
                  <a:gd name="T91" fmla="*/ 361 h 3397"/>
                  <a:gd name="T92" fmla="*/ 1932 w 3253"/>
                  <a:gd name="T93" fmla="*/ 364 h 3397"/>
                  <a:gd name="T94" fmla="*/ 1959 w 3253"/>
                  <a:gd name="T95" fmla="*/ 383 h 3397"/>
                  <a:gd name="T96" fmla="*/ 1972 w 3253"/>
                  <a:gd name="T97" fmla="*/ 414 h 3397"/>
                  <a:gd name="T98" fmla="*/ 1964 w 3253"/>
                  <a:gd name="T99" fmla="*/ 447 h 3397"/>
                  <a:gd name="T100" fmla="*/ 1669 w 3253"/>
                  <a:gd name="T101" fmla="*/ 955 h 3397"/>
                  <a:gd name="T102" fmla="*/ 1643 w 3253"/>
                  <a:gd name="T103" fmla="*/ 969 h 3397"/>
                  <a:gd name="T104" fmla="*/ 1614 w 3253"/>
                  <a:gd name="T105" fmla="*/ 969 h 3397"/>
                  <a:gd name="T106" fmla="*/ 1588 w 3253"/>
                  <a:gd name="T107" fmla="*/ 955 h 3397"/>
                  <a:gd name="T108" fmla="*/ 1294 w 3253"/>
                  <a:gd name="T109" fmla="*/ 447 h 3397"/>
                  <a:gd name="T110" fmla="*/ 1285 w 3253"/>
                  <a:gd name="T111" fmla="*/ 414 h 3397"/>
                  <a:gd name="T112" fmla="*/ 1298 w 3253"/>
                  <a:gd name="T113" fmla="*/ 383 h 3397"/>
                  <a:gd name="T114" fmla="*/ 1324 w 3253"/>
                  <a:gd name="T115" fmla="*/ 364 h 3397"/>
                  <a:gd name="T116" fmla="*/ 1485 w 3253"/>
                  <a:gd name="T117" fmla="*/ 361 h 3397"/>
                  <a:gd name="T118" fmla="*/ 1488 w 3253"/>
                  <a:gd name="T119" fmla="*/ 39 h 3397"/>
                  <a:gd name="T120" fmla="*/ 1509 w 3253"/>
                  <a:gd name="T121" fmla="*/ 11 h 3397"/>
                  <a:gd name="T122" fmla="*/ 1543 w 3253"/>
                  <a:gd name="T123" fmla="*/ 0 h 3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53" h="3397">
                    <a:moveTo>
                      <a:pt x="1578" y="1783"/>
                    </a:moveTo>
                    <a:lnTo>
                      <a:pt x="1590" y="1785"/>
                    </a:lnTo>
                    <a:lnTo>
                      <a:pt x="1603" y="1791"/>
                    </a:lnTo>
                    <a:lnTo>
                      <a:pt x="1612" y="1800"/>
                    </a:lnTo>
                    <a:lnTo>
                      <a:pt x="1618" y="1812"/>
                    </a:lnTo>
                    <a:lnTo>
                      <a:pt x="1621" y="1828"/>
                    </a:lnTo>
                    <a:lnTo>
                      <a:pt x="1621" y="3168"/>
                    </a:lnTo>
                    <a:lnTo>
                      <a:pt x="2688" y="2966"/>
                    </a:lnTo>
                    <a:lnTo>
                      <a:pt x="2688" y="2312"/>
                    </a:lnTo>
                    <a:lnTo>
                      <a:pt x="2691" y="2297"/>
                    </a:lnTo>
                    <a:lnTo>
                      <a:pt x="2698" y="2284"/>
                    </a:lnTo>
                    <a:lnTo>
                      <a:pt x="2710" y="2274"/>
                    </a:lnTo>
                    <a:lnTo>
                      <a:pt x="2723" y="2268"/>
                    </a:lnTo>
                    <a:lnTo>
                      <a:pt x="2740" y="2267"/>
                    </a:lnTo>
                    <a:lnTo>
                      <a:pt x="2871" y="2288"/>
                    </a:lnTo>
                    <a:lnTo>
                      <a:pt x="2884" y="2291"/>
                    </a:lnTo>
                    <a:lnTo>
                      <a:pt x="2894" y="2298"/>
                    </a:lnTo>
                    <a:lnTo>
                      <a:pt x="2904" y="2307"/>
                    </a:lnTo>
                    <a:lnTo>
                      <a:pt x="2909" y="2320"/>
                    </a:lnTo>
                    <a:lnTo>
                      <a:pt x="2911" y="2333"/>
                    </a:lnTo>
                    <a:lnTo>
                      <a:pt x="2911" y="3092"/>
                    </a:lnTo>
                    <a:lnTo>
                      <a:pt x="2909" y="3107"/>
                    </a:lnTo>
                    <a:lnTo>
                      <a:pt x="2900" y="3121"/>
                    </a:lnTo>
                    <a:lnTo>
                      <a:pt x="2889" y="3131"/>
                    </a:lnTo>
                    <a:lnTo>
                      <a:pt x="2875" y="3136"/>
                    </a:lnTo>
                    <a:lnTo>
                      <a:pt x="1707" y="3388"/>
                    </a:lnTo>
                    <a:lnTo>
                      <a:pt x="1665" y="3395"/>
                    </a:lnTo>
                    <a:lnTo>
                      <a:pt x="1621" y="3397"/>
                    </a:lnTo>
                    <a:lnTo>
                      <a:pt x="1578" y="3395"/>
                    </a:lnTo>
                    <a:lnTo>
                      <a:pt x="1536" y="3388"/>
                    </a:lnTo>
                    <a:lnTo>
                      <a:pt x="380" y="3145"/>
                    </a:lnTo>
                    <a:lnTo>
                      <a:pt x="366" y="3139"/>
                    </a:lnTo>
                    <a:lnTo>
                      <a:pt x="355" y="3130"/>
                    </a:lnTo>
                    <a:lnTo>
                      <a:pt x="346" y="3117"/>
                    </a:lnTo>
                    <a:lnTo>
                      <a:pt x="343" y="3101"/>
                    </a:lnTo>
                    <a:lnTo>
                      <a:pt x="324" y="2331"/>
                    </a:lnTo>
                    <a:lnTo>
                      <a:pt x="326" y="2317"/>
                    </a:lnTo>
                    <a:lnTo>
                      <a:pt x="331" y="2304"/>
                    </a:lnTo>
                    <a:lnTo>
                      <a:pt x="340" y="2295"/>
                    </a:lnTo>
                    <a:lnTo>
                      <a:pt x="351" y="2288"/>
                    </a:lnTo>
                    <a:lnTo>
                      <a:pt x="365" y="2284"/>
                    </a:lnTo>
                    <a:lnTo>
                      <a:pt x="1347" y="2198"/>
                    </a:lnTo>
                    <a:lnTo>
                      <a:pt x="1360" y="2195"/>
                    </a:lnTo>
                    <a:lnTo>
                      <a:pt x="1370" y="2189"/>
                    </a:lnTo>
                    <a:lnTo>
                      <a:pt x="1379" y="2181"/>
                    </a:lnTo>
                    <a:lnTo>
                      <a:pt x="1385" y="2169"/>
                    </a:lnTo>
                    <a:lnTo>
                      <a:pt x="1533" y="1810"/>
                    </a:lnTo>
                    <a:lnTo>
                      <a:pt x="1541" y="1797"/>
                    </a:lnTo>
                    <a:lnTo>
                      <a:pt x="1552" y="1788"/>
                    </a:lnTo>
                    <a:lnTo>
                      <a:pt x="1565" y="1784"/>
                    </a:lnTo>
                    <a:lnTo>
                      <a:pt x="1578" y="1783"/>
                    </a:lnTo>
                    <a:close/>
                    <a:moveTo>
                      <a:pt x="1617" y="1130"/>
                    </a:moveTo>
                    <a:lnTo>
                      <a:pt x="1244" y="1968"/>
                    </a:lnTo>
                    <a:lnTo>
                      <a:pt x="1236" y="1982"/>
                    </a:lnTo>
                    <a:lnTo>
                      <a:pt x="1222" y="1991"/>
                    </a:lnTo>
                    <a:lnTo>
                      <a:pt x="1207" y="1996"/>
                    </a:lnTo>
                    <a:lnTo>
                      <a:pt x="50" y="2112"/>
                    </a:lnTo>
                    <a:lnTo>
                      <a:pt x="34" y="2111"/>
                    </a:lnTo>
                    <a:lnTo>
                      <a:pt x="20" y="2104"/>
                    </a:lnTo>
                    <a:lnTo>
                      <a:pt x="8" y="2093"/>
                    </a:lnTo>
                    <a:lnTo>
                      <a:pt x="2" y="2079"/>
                    </a:lnTo>
                    <a:lnTo>
                      <a:pt x="0" y="2064"/>
                    </a:lnTo>
                    <a:lnTo>
                      <a:pt x="4" y="2048"/>
                    </a:lnTo>
                    <a:lnTo>
                      <a:pt x="312" y="1389"/>
                    </a:lnTo>
                    <a:lnTo>
                      <a:pt x="321" y="1377"/>
                    </a:lnTo>
                    <a:lnTo>
                      <a:pt x="332" y="1368"/>
                    </a:lnTo>
                    <a:lnTo>
                      <a:pt x="345" y="1363"/>
                    </a:lnTo>
                    <a:lnTo>
                      <a:pt x="2914" y="1363"/>
                    </a:lnTo>
                    <a:lnTo>
                      <a:pt x="2927" y="1368"/>
                    </a:lnTo>
                    <a:lnTo>
                      <a:pt x="2940" y="1377"/>
                    </a:lnTo>
                    <a:lnTo>
                      <a:pt x="2947" y="1390"/>
                    </a:lnTo>
                    <a:lnTo>
                      <a:pt x="3249" y="2050"/>
                    </a:lnTo>
                    <a:lnTo>
                      <a:pt x="3253" y="2066"/>
                    </a:lnTo>
                    <a:lnTo>
                      <a:pt x="3251" y="2082"/>
                    </a:lnTo>
                    <a:lnTo>
                      <a:pt x="3245" y="2095"/>
                    </a:lnTo>
                    <a:lnTo>
                      <a:pt x="3233" y="2106"/>
                    </a:lnTo>
                    <a:lnTo>
                      <a:pt x="3220" y="2112"/>
                    </a:lnTo>
                    <a:lnTo>
                      <a:pt x="3204" y="2115"/>
                    </a:lnTo>
                    <a:lnTo>
                      <a:pt x="2048" y="2022"/>
                    </a:lnTo>
                    <a:lnTo>
                      <a:pt x="2037" y="2019"/>
                    </a:lnTo>
                    <a:lnTo>
                      <a:pt x="2026" y="2014"/>
                    </a:lnTo>
                    <a:lnTo>
                      <a:pt x="2017" y="2005"/>
                    </a:lnTo>
                    <a:lnTo>
                      <a:pt x="2011" y="1995"/>
                    </a:lnTo>
                    <a:lnTo>
                      <a:pt x="1617" y="1130"/>
                    </a:lnTo>
                    <a:close/>
                    <a:moveTo>
                      <a:pt x="1543" y="0"/>
                    </a:moveTo>
                    <a:lnTo>
                      <a:pt x="1714" y="0"/>
                    </a:lnTo>
                    <a:lnTo>
                      <a:pt x="1733" y="3"/>
                    </a:lnTo>
                    <a:lnTo>
                      <a:pt x="1748" y="11"/>
                    </a:lnTo>
                    <a:lnTo>
                      <a:pt x="1760" y="24"/>
                    </a:lnTo>
                    <a:lnTo>
                      <a:pt x="1769" y="39"/>
                    </a:lnTo>
                    <a:lnTo>
                      <a:pt x="1772" y="58"/>
                    </a:lnTo>
                    <a:lnTo>
                      <a:pt x="1772" y="361"/>
                    </a:lnTo>
                    <a:lnTo>
                      <a:pt x="1914" y="361"/>
                    </a:lnTo>
                    <a:lnTo>
                      <a:pt x="1932" y="364"/>
                    </a:lnTo>
                    <a:lnTo>
                      <a:pt x="1947" y="371"/>
                    </a:lnTo>
                    <a:lnTo>
                      <a:pt x="1959" y="383"/>
                    </a:lnTo>
                    <a:lnTo>
                      <a:pt x="1968" y="397"/>
                    </a:lnTo>
                    <a:lnTo>
                      <a:pt x="1972" y="414"/>
                    </a:lnTo>
                    <a:lnTo>
                      <a:pt x="1971" y="430"/>
                    </a:lnTo>
                    <a:lnTo>
                      <a:pt x="1964" y="447"/>
                    </a:lnTo>
                    <a:lnTo>
                      <a:pt x="1678" y="942"/>
                    </a:lnTo>
                    <a:lnTo>
                      <a:pt x="1669" y="955"/>
                    </a:lnTo>
                    <a:lnTo>
                      <a:pt x="1656" y="963"/>
                    </a:lnTo>
                    <a:lnTo>
                      <a:pt x="1643" y="969"/>
                    </a:lnTo>
                    <a:lnTo>
                      <a:pt x="1629" y="970"/>
                    </a:lnTo>
                    <a:lnTo>
                      <a:pt x="1614" y="969"/>
                    </a:lnTo>
                    <a:lnTo>
                      <a:pt x="1601" y="963"/>
                    </a:lnTo>
                    <a:lnTo>
                      <a:pt x="1588" y="955"/>
                    </a:lnTo>
                    <a:lnTo>
                      <a:pt x="1579" y="942"/>
                    </a:lnTo>
                    <a:lnTo>
                      <a:pt x="1294" y="447"/>
                    </a:lnTo>
                    <a:lnTo>
                      <a:pt x="1286" y="430"/>
                    </a:lnTo>
                    <a:lnTo>
                      <a:pt x="1285" y="414"/>
                    </a:lnTo>
                    <a:lnTo>
                      <a:pt x="1289" y="397"/>
                    </a:lnTo>
                    <a:lnTo>
                      <a:pt x="1298" y="383"/>
                    </a:lnTo>
                    <a:lnTo>
                      <a:pt x="1310" y="371"/>
                    </a:lnTo>
                    <a:lnTo>
                      <a:pt x="1324" y="364"/>
                    </a:lnTo>
                    <a:lnTo>
                      <a:pt x="1343" y="361"/>
                    </a:lnTo>
                    <a:lnTo>
                      <a:pt x="1485" y="361"/>
                    </a:lnTo>
                    <a:lnTo>
                      <a:pt x="1485" y="58"/>
                    </a:lnTo>
                    <a:lnTo>
                      <a:pt x="1488" y="39"/>
                    </a:lnTo>
                    <a:lnTo>
                      <a:pt x="1497" y="24"/>
                    </a:lnTo>
                    <a:lnTo>
                      <a:pt x="1509" y="11"/>
                    </a:lnTo>
                    <a:lnTo>
                      <a:pt x="1524" y="3"/>
                    </a:lnTo>
                    <a:lnTo>
                      <a:pt x="15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4919BCA-5FE2-4B9B-BEEA-03A9B4C76F58}"/>
                </a:ext>
              </a:extLst>
            </p:cNvPr>
            <p:cNvSpPr/>
            <p:nvPr/>
          </p:nvSpPr>
          <p:spPr>
            <a:xfrm>
              <a:off x="6596767" y="2361985"/>
              <a:ext cx="35464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Box Package Error 3.9% 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BE29845-FF3B-4209-BE75-B11F6EE3432D}"/>
              </a:ext>
            </a:extLst>
          </p:cNvPr>
          <p:cNvSpPr/>
          <p:nvPr/>
        </p:nvSpPr>
        <p:spPr>
          <a:xfrm>
            <a:off x="8173307" y="3498495"/>
            <a:ext cx="365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People Package Error 2.5%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E63FED6-CAD6-4160-A3A5-14F663837D5E}"/>
              </a:ext>
            </a:extLst>
          </p:cNvPr>
          <p:cNvGrpSpPr/>
          <p:nvPr/>
        </p:nvGrpSpPr>
        <p:grpSpPr>
          <a:xfrm>
            <a:off x="7285467" y="4203365"/>
            <a:ext cx="4307437" cy="808926"/>
            <a:chOff x="5708926" y="4337789"/>
            <a:chExt cx="4307437" cy="808926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E5819BD-C2E0-4CA5-8F0B-4548519D3438}"/>
                </a:ext>
              </a:extLst>
            </p:cNvPr>
            <p:cNvGrpSpPr/>
            <p:nvPr/>
          </p:nvGrpSpPr>
          <p:grpSpPr>
            <a:xfrm>
              <a:off x="5708926" y="4337789"/>
              <a:ext cx="808926" cy="808926"/>
              <a:chOff x="5663384" y="3948007"/>
              <a:chExt cx="900000" cy="9000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8DCFFAA0-0C79-40F4-9894-60048A23883B}"/>
                  </a:ext>
                </a:extLst>
              </p:cNvPr>
              <p:cNvSpPr/>
              <p:nvPr/>
            </p:nvSpPr>
            <p:spPr>
              <a:xfrm>
                <a:off x="5663384" y="3948007"/>
                <a:ext cx="900000" cy="900000"/>
              </a:xfrm>
              <a:prstGeom prst="ellipse">
                <a:avLst/>
              </a:prstGeom>
              <a:solidFill>
                <a:srgbClr val="EF971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2" name="Freeform 16">
                <a:extLst>
                  <a:ext uri="{FF2B5EF4-FFF2-40B4-BE49-F238E27FC236}">
                    <a16:creationId xmlns:a16="http://schemas.microsoft.com/office/drawing/2014/main" id="{CEBBD596-A4AC-4D50-8276-D9022A5B6F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9613" y="4165600"/>
                <a:ext cx="647700" cy="461963"/>
              </a:xfrm>
              <a:custGeom>
                <a:avLst/>
                <a:gdLst>
                  <a:gd name="T0" fmla="*/ 1898 w 3672"/>
                  <a:gd name="T1" fmla="*/ 2186 h 2621"/>
                  <a:gd name="T2" fmla="*/ 1898 w 3672"/>
                  <a:gd name="T3" fmla="*/ 2377 h 2621"/>
                  <a:gd name="T4" fmla="*/ 2074 w 3672"/>
                  <a:gd name="T5" fmla="*/ 2448 h 2621"/>
                  <a:gd name="T6" fmla="*/ 2207 w 3672"/>
                  <a:gd name="T7" fmla="*/ 2316 h 2621"/>
                  <a:gd name="T8" fmla="*/ 2135 w 3672"/>
                  <a:gd name="T9" fmla="*/ 2140 h 2621"/>
                  <a:gd name="T10" fmla="*/ 302 w 3672"/>
                  <a:gd name="T11" fmla="*/ 2125 h 2621"/>
                  <a:gd name="T12" fmla="*/ 197 w 3672"/>
                  <a:gd name="T13" fmla="*/ 2282 h 2621"/>
                  <a:gd name="T14" fmla="*/ 302 w 3672"/>
                  <a:gd name="T15" fmla="*/ 2438 h 2621"/>
                  <a:gd name="T16" fmla="*/ 488 w 3672"/>
                  <a:gd name="T17" fmla="*/ 2402 h 2621"/>
                  <a:gd name="T18" fmla="*/ 524 w 3672"/>
                  <a:gd name="T19" fmla="*/ 2215 h 2621"/>
                  <a:gd name="T20" fmla="*/ 367 w 3672"/>
                  <a:gd name="T21" fmla="*/ 2112 h 2621"/>
                  <a:gd name="T22" fmla="*/ 2248 w 3672"/>
                  <a:gd name="T23" fmla="*/ 2012 h 2621"/>
                  <a:gd name="T24" fmla="*/ 2377 w 3672"/>
                  <a:gd name="T25" fmla="*/ 2235 h 2621"/>
                  <a:gd name="T26" fmla="*/ 2309 w 3672"/>
                  <a:gd name="T27" fmla="*/ 2489 h 2621"/>
                  <a:gd name="T28" fmla="*/ 2085 w 3672"/>
                  <a:gd name="T29" fmla="*/ 2618 h 2621"/>
                  <a:gd name="T30" fmla="*/ 1832 w 3672"/>
                  <a:gd name="T31" fmla="*/ 2550 h 2621"/>
                  <a:gd name="T32" fmla="*/ 1701 w 3672"/>
                  <a:gd name="T33" fmla="*/ 2327 h 2621"/>
                  <a:gd name="T34" fmla="*/ 1769 w 3672"/>
                  <a:gd name="T35" fmla="*/ 2074 h 2621"/>
                  <a:gd name="T36" fmla="*/ 1993 w 3672"/>
                  <a:gd name="T37" fmla="*/ 1944 h 2621"/>
                  <a:gd name="T38" fmla="*/ 540 w 3672"/>
                  <a:gd name="T39" fmla="*/ 1987 h 2621"/>
                  <a:gd name="T40" fmla="*/ 697 w 3672"/>
                  <a:gd name="T41" fmla="*/ 2190 h 2621"/>
                  <a:gd name="T42" fmla="*/ 662 w 3672"/>
                  <a:gd name="T43" fmla="*/ 2453 h 2621"/>
                  <a:gd name="T44" fmla="*/ 458 w 3672"/>
                  <a:gd name="T45" fmla="*/ 2609 h 2621"/>
                  <a:gd name="T46" fmla="*/ 196 w 3672"/>
                  <a:gd name="T47" fmla="*/ 2575 h 2621"/>
                  <a:gd name="T48" fmla="*/ 39 w 3672"/>
                  <a:gd name="T49" fmla="*/ 2372 h 2621"/>
                  <a:gd name="T50" fmla="*/ 73 w 3672"/>
                  <a:gd name="T51" fmla="*/ 2109 h 2621"/>
                  <a:gd name="T52" fmla="*/ 277 w 3672"/>
                  <a:gd name="T53" fmla="*/ 1953 h 2621"/>
                  <a:gd name="T54" fmla="*/ 3535 w 3672"/>
                  <a:gd name="T55" fmla="*/ 1995 h 2621"/>
                  <a:gd name="T56" fmla="*/ 3080 w 3672"/>
                  <a:gd name="T57" fmla="*/ 1667 h 2621"/>
                  <a:gd name="T58" fmla="*/ 2513 w 3672"/>
                  <a:gd name="T59" fmla="*/ 1834 h 2621"/>
                  <a:gd name="T60" fmla="*/ 3670 w 3672"/>
                  <a:gd name="T61" fmla="*/ 1359 h 2621"/>
                  <a:gd name="T62" fmla="*/ 3171 w 3672"/>
                  <a:gd name="T63" fmla="*/ 1612 h 2621"/>
                  <a:gd name="T64" fmla="*/ 3589 w 3672"/>
                  <a:gd name="T65" fmla="*/ 1242 h 2621"/>
                  <a:gd name="T66" fmla="*/ 2676 w 3672"/>
                  <a:gd name="T67" fmla="*/ 1220 h 2621"/>
                  <a:gd name="T68" fmla="*/ 2676 w 3672"/>
                  <a:gd name="T69" fmla="*/ 1126 h 2621"/>
                  <a:gd name="T70" fmla="*/ 2990 w 3672"/>
                  <a:gd name="T71" fmla="*/ 741 h 2621"/>
                  <a:gd name="T72" fmla="*/ 2516 w 3672"/>
                  <a:gd name="T73" fmla="*/ 482 h 2621"/>
                  <a:gd name="T74" fmla="*/ 3672 w 3672"/>
                  <a:gd name="T75" fmla="*/ 963 h 2621"/>
                  <a:gd name="T76" fmla="*/ 2676 w 3672"/>
                  <a:gd name="T77" fmla="*/ 349 h 2621"/>
                  <a:gd name="T78" fmla="*/ 2584 w 3672"/>
                  <a:gd name="T79" fmla="*/ 378 h 2621"/>
                  <a:gd name="T80" fmla="*/ 692 w 3672"/>
                  <a:gd name="T81" fmla="*/ 270 h 2621"/>
                  <a:gd name="T82" fmla="*/ 664 w 3672"/>
                  <a:gd name="T83" fmla="*/ 1402 h 2621"/>
                  <a:gd name="T84" fmla="*/ 1702 w 3672"/>
                  <a:gd name="T85" fmla="*/ 1429 h 2621"/>
                  <a:gd name="T86" fmla="*/ 1172 w 3672"/>
                  <a:gd name="T87" fmla="*/ 291 h 2621"/>
                  <a:gd name="T88" fmla="*/ 2430 w 3672"/>
                  <a:gd name="T89" fmla="*/ 173 h 2621"/>
                  <a:gd name="T90" fmla="*/ 2446 w 3672"/>
                  <a:gd name="T91" fmla="*/ 2148 h 2621"/>
                  <a:gd name="T92" fmla="*/ 2257 w 3672"/>
                  <a:gd name="T93" fmla="*/ 1914 h 2621"/>
                  <a:gd name="T94" fmla="*/ 1126 w 3672"/>
                  <a:gd name="T95" fmla="*/ 0 h 2621"/>
                  <a:gd name="T96" fmla="*/ 1317 w 3672"/>
                  <a:gd name="T97" fmla="*/ 83 h 2621"/>
                  <a:gd name="T98" fmla="*/ 2175 w 3672"/>
                  <a:gd name="T99" fmla="*/ 1877 h 2621"/>
                  <a:gd name="T100" fmla="*/ 1891 w 3672"/>
                  <a:gd name="T101" fmla="*/ 1881 h 2621"/>
                  <a:gd name="T102" fmla="*/ 1671 w 3672"/>
                  <a:gd name="T103" fmla="*/ 2065 h 2621"/>
                  <a:gd name="T104" fmla="*/ 788 w 3672"/>
                  <a:gd name="T105" fmla="*/ 2203 h 2621"/>
                  <a:gd name="T106" fmla="*/ 642 w 3672"/>
                  <a:gd name="T107" fmla="*/ 1954 h 2621"/>
                  <a:gd name="T108" fmla="*/ 367 w 3672"/>
                  <a:gd name="T109" fmla="*/ 1855 h 2621"/>
                  <a:gd name="T110" fmla="*/ 93 w 3672"/>
                  <a:gd name="T111" fmla="*/ 1954 h 2621"/>
                  <a:gd name="T112" fmla="*/ 13 w 3672"/>
                  <a:gd name="T113" fmla="*/ 1224 h 2621"/>
                  <a:gd name="T114" fmla="*/ 178 w 3672"/>
                  <a:gd name="T115" fmla="*/ 1086 h 2621"/>
                  <a:gd name="T116" fmla="*/ 414 w 3672"/>
                  <a:gd name="T117" fmla="*/ 87 h 2621"/>
                  <a:gd name="T118" fmla="*/ 564 w 3672"/>
                  <a:gd name="T119" fmla="*/ 0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72" h="2621">
                    <a:moveTo>
                      <a:pt x="2040" y="2112"/>
                    </a:moveTo>
                    <a:lnTo>
                      <a:pt x="2005" y="2115"/>
                    </a:lnTo>
                    <a:lnTo>
                      <a:pt x="1973" y="2125"/>
                    </a:lnTo>
                    <a:lnTo>
                      <a:pt x="1944" y="2140"/>
                    </a:lnTo>
                    <a:lnTo>
                      <a:pt x="1919" y="2162"/>
                    </a:lnTo>
                    <a:lnTo>
                      <a:pt x="1898" y="2186"/>
                    </a:lnTo>
                    <a:lnTo>
                      <a:pt x="1883" y="2215"/>
                    </a:lnTo>
                    <a:lnTo>
                      <a:pt x="1873" y="2247"/>
                    </a:lnTo>
                    <a:lnTo>
                      <a:pt x="1869" y="2282"/>
                    </a:lnTo>
                    <a:lnTo>
                      <a:pt x="1873" y="2316"/>
                    </a:lnTo>
                    <a:lnTo>
                      <a:pt x="1883" y="2347"/>
                    </a:lnTo>
                    <a:lnTo>
                      <a:pt x="1898" y="2377"/>
                    </a:lnTo>
                    <a:lnTo>
                      <a:pt x="1919" y="2402"/>
                    </a:lnTo>
                    <a:lnTo>
                      <a:pt x="1944" y="2423"/>
                    </a:lnTo>
                    <a:lnTo>
                      <a:pt x="1973" y="2438"/>
                    </a:lnTo>
                    <a:lnTo>
                      <a:pt x="2005" y="2448"/>
                    </a:lnTo>
                    <a:lnTo>
                      <a:pt x="2040" y="2452"/>
                    </a:lnTo>
                    <a:lnTo>
                      <a:pt x="2074" y="2448"/>
                    </a:lnTo>
                    <a:lnTo>
                      <a:pt x="2105" y="2438"/>
                    </a:lnTo>
                    <a:lnTo>
                      <a:pt x="2135" y="2423"/>
                    </a:lnTo>
                    <a:lnTo>
                      <a:pt x="2160" y="2402"/>
                    </a:lnTo>
                    <a:lnTo>
                      <a:pt x="2181" y="2377"/>
                    </a:lnTo>
                    <a:lnTo>
                      <a:pt x="2197" y="2347"/>
                    </a:lnTo>
                    <a:lnTo>
                      <a:pt x="2207" y="2316"/>
                    </a:lnTo>
                    <a:lnTo>
                      <a:pt x="2210" y="2282"/>
                    </a:lnTo>
                    <a:lnTo>
                      <a:pt x="2207" y="2247"/>
                    </a:lnTo>
                    <a:lnTo>
                      <a:pt x="2197" y="2215"/>
                    </a:lnTo>
                    <a:lnTo>
                      <a:pt x="2181" y="2186"/>
                    </a:lnTo>
                    <a:lnTo>
                      <a:pt x="2160" y="2162"/>
                    </a:lnTo>
                    <a:lnTo>
                      <a:pt x="2135" y="2140"/>
                    </a:lnTo>
                    <a:lnTo>
                      <a:pt x="2105" y="2125"/>
                    </a:lnTo>
                    <a:lnTo>
                      <a:pt x="2074" y="2115"/>
                    </a:lnTo>
                    <a:lnTo>
                      <a:pt x="2040" y="2112"/>
                    </a:lnTo>
                    <a:close/>
                    <a:moveTo>
                      <a:pt x="367" y="2112"/>
                    </a:moveTo>
                    <a:lnTo>
                      <a:pt x="333" y="2115"/>
                    </a:lnTo>
                    <a:lnTo>
                      <a:pt x="302" y="2125"/>
                    </a:lnTo>
                    <a:lnTo>
                      <a:pt x="273" y="2140"/>
                    </a:lnTo>
                    <a:lnTo>
                      <a:pt x="247" y="2162"/>
                    </a:lnTo>
                    <a:lnTo>
                      <a:pt x="226" y="2186"/>
                    </a:lnTo>
                    <a:lnTo>
                      <a:pt x="210" y="2215"/>
                    </a:lnTo>
                    <a:lnTo>
                      <a:pt x="200" y="2247"/>
                    </a:lnTo>
                    <a:lnTo>
                      <a:pt x="197" y="2282"/>
                    </a:lnTo>
                    <a:lnTo>
                      <a:pt x="200" y="2316"/>
                    </a:lnTo>
                    <a:lnTo>
                      <a:pt x="210" y="2347"/>
                    </a:lnTo>
                    <a:lnTo>
                      <a:pt x="226" y="2377"/>
                    </a:lnTo>
                    <a:lnTo>
                      <a:pt x="247" y="2402"/>
                    </a:lnTo>
                    <a:lnTo>
                      <a:pt x="273" y="2423"/>
                    </a:lnTo>
                    <a:lnTo>
                      <a:pt x="302" y="2438"/>
                    </a:lnTo>
                    <a:lnTo>
                      <a:pt x="333" y="2448"/>
                    </a:lnTo>
                    <a:lnTo>
                      <a:pt x="367" y="2452"/>
                    </a:lnTo>
                    <a:lnTo>
                      <a:pt x="402" y="2448"/>
                    </a:lnTo>
                    <a:lnTo>
                      <a:pt x="434" y="2438"/>
                    </a:lnTo>
                    <a:lnTo>
                      <a:pt x="463" y="2423"/>
                    </a:lnTo>
                    <a:lnTo>
                      <a:pt x="488" y="2402"/>
                    </a:lnTo>
                    <a:lnTo>
                      <a:pt x="509" y="2377"/>
                    </a:lnTo>
                    <a:lnTo>
                      <a:pt x="524" y="2347"/>
                    </a:lnTo>
                    <a:lnTo>
                      <a:pt x="534" y="2316"/>
                    </a:lnTo>
                    <a:lnTo>
                      <a:pt x="537" y="2282"/>
                    </a:lnTo>
                    <a:lnTo>
                      <a:pt x="534" y="2247"/>
                    </a:lnTo>
                    <a:lnTo>
                      <a:pt x="524" y="2215"/>
                    </a:lnTo>
                    <a:lnTo>
                      <a:pt x="509" y="2186"/>
                    </a:lnTo>
                    <a:lnTo>
                      <a:pt x="488" y="2162"/>
                    </a:lnTo>
                    <a:lnTo>
                      <a:pt x="463" y="2140"/>
                    </a:lnTo>
                    <a:lnTo>
                      <a:pt x="434" y="2125"/>
                    </a:lnTo>
                    <a:lnTo>
                      <a:pt x="402" y="2115"/>
                    </a:lnTo>
                    <a:lnTo>
                      <a:pt x="367" y="2112"/>
                    </a:lnTo>
                    <a:close/>
                    <a:moveTo>
                      <a:pt x="2040" y="1942"/>
                    </a:moveTo>
                    <a:lnTo>
                      <a:pt x="2085" y="1944"/>
                    </a:lnTo>
                    <a:lnTo>
                      <a:pt x="2130" y="1953"/>
                    </a:lnTo>
                    <a:lnTo>
                      <a:pt x="2172" y="1968"/>
                    </a:lnTo>
                    <a:lnTo>
                      <a:pt x="2211" y="1987"/>
                    </a:lnTo>
                    <a:lnTo>
                      <a:pt x="2248" y="2012"/>
                    </a:lnTo>
                    <a:lnTo>
                      <a:pt x="2280" y="2041"/>
                    </a:lnTo>
                    <a:lnTo>
                      <a:pt x="2309" y="2074"/>
                    </a:lnTo>
                    <a:lnTo>
                      <a:pt x="2333" y="2109"/>
                    </a:lnTo>
                    <a:lnTo>
                      <a:pt x="2353" y="2149"/>
                    </a:lnTo>
                    <a:lnTo>
                      <a:pt x="2368" y="2190"/>
                    </a:lnTo>
                    <a:lnTo>
                      <a:pt x="2377" y="2235"/>
                    </a:lnTo>
                    <a:lnTo>
                      <a:pt x="2380" y="2282"/>
                    </a:lnTo>
                    <a:lnTo>
                      <a:pt x="2377" y="2327"/>
                    </a:lnTo>
                    <a:lnTo>
                      <a:pt x="2368" y="2372"/>
                    </a:lnTo>
                    <a:lnTo>
                      <a:pt x="2353" y="2414"/>
                    </a:lnTo>
                    <a:lnTo>
                      <a:pt x="2333" y="2453"/>
                    </a:lnTo>
                    <a:lnTo>
                      <a:pt x="2309" y="2489"/>
                    </a:lnTo>
                    <a:lnTo>
                      <a:pt x="2280" y="2521"/>
                    </a:lnTo>
                    <a:lnTo>
                      <a:pt x="2248" y="2550"/>
                    </a:lnTo>
                    <a:lnTo>
                      <a:pt x="2211" y="2575"/>
                    </a:lnTo>
                    <a:lnTo>
                      <a:pt x="2172" y="2595"/>
                    </a:lnTo>
                    <a:lnTo>
                      <a:pt x="2130" y="2609"/>
                    </a:lnTo>
                    <a:lnTo>
                      <a:pt x="2085" y="2618"/>
                    </a:lnTo>
                    <a:lnTo>
                      <a:pt x="2040" y="2621"/>
                    </a:lnTo>
                    <a:lnTo>
                      <a:pt x="1993" y="2618"/>
                    </a:lnTo>
                    <a:lnTo>
                      <a:pt x="1948" y="2609"/>
                    </a:lnTo>
                    <a:lnTo>
                      <a:pt x="1907" y="2595"/>
                    </a:lnTo>
                    <a:lnTo>
                      <a:pt x="1867" y="2575"/>
                    </a:lnTo>
                    <a:lnTo>
                      <a:pt x="1832" y="2550"/>
                    </a:lnTo>
                    <a:lnTo>
                      <a:pt x="1798" y="2521"/>
                    </a:lnTo>
                    <a:lnTo>
                      <a:pt x="1769" y="2489"/>
                    </a:lnTo>
                    <a:lnTo>
                      <a:pt x="1745" y="2453"/>
                    </a:lnTo>
                    <a:lnTo>
                      <a:pt x="1726" y="2414"/>
                    </a:lnTo>
                    <a:lnTo>
                      <a:pt x="1710" y="2372"/>
                    </a:lnTo>
                    <a:lnTo>
                      <a:pt x="1701" y="2327"/>
                    </a:lnTo>
                    <a:lnTo>
                      <a:pt x="1699" y="2282"/>
                    </a:lnTo>
                    <a:lnTo>
                      <a:pt x="1701" y="2235"/>
                    </a:lnTo>
                    <a:lnTo>
                      <a:pt x="1710" y="2190"/>
                    </a:lnTo>
                    <a:lnTo>
                      <a:pt x="1726" y="2149"/>
                    </a:lnTo>
                    <a:lnTo>
                      <a:pt x="1745" y="2109"/>
                    </a:lnTo>
                    <a:lnTo>
                      <a:pt x="1769" y="2074"/>
                    </a:lnTo>
                    <a:lnTo>
                      <a:pt x="1798" y="2041"/>
                    </a:lnTo>
                    <a:lnTo>
                      <a:pt x="1832" y="2012"/>
                    </a:lnTo>
                    <a:lnTo>
                      <a:pt x="1867" y="1987"/>
                    </a:lnTo>
                    <a:lnTo>
                      <a:pt x="1907" y="1968"/>
                    </a:lnTo>
                    <a:lnTo>
                      <a:pt x="1948" y="1953"/>
                    </a:lnTo>
                    <a:lnTo>
                      <a:pt x="1993" y="1944"/>
                    </a:lnTo>
                    <a:lnTo>
                      <a:pt x="2040" y="1942"/>
                    </a:lnTo>
                    <a:close/>
                    <a:moveTo>
                      <a:pt x="367" y="1942"/>
                    </a:moveTo>
                    <a:lnTo>
                      <a:pt x="414" y="1944"/>
                    </a:lnTo>
                    <a:lnTo>
                      <a:pt x="458" y="1953"/>
                    </a:lnTo>
                    <a:lnTo>
                      <a:pt x="500" y="1968"/>
                    </a:lnTo>
                    <a:lnTo>
                      <a:pt x="540" y="1987"/>
                    </a:lnTo>
                    <a:lnTo>
                      <a:pt x="575" y="2012"/>
                    </a:lnTo>
                    <a:lnTo>
                      <a:pt x="609" y="2041"/>
                    </a:lnTo>
                    <a:lnTo>
                      <a:pt x="638" y="2074"/>
                    </a:lnTo>
                    <a:lnTo>
                      <a:pt x="662" y="2109"/>
                    </a:lnTo>
                    <a:lnTo>
                      <a:pt x="682" y="2149"/>
                    </a:lnTo>
                    <a:lnTo>
                      <a:pt x="697" y="2190"/>
                    </a:lnTo>
                    <a:lnTo>
                      <a:pt x="705" y="2235"/>
                    </a:lnTo>
                    <a:lnTo>
                      <a:pt x="709" y="2282"/>
                    </a:lnTo>
                    <a:lnTo>
                      <a:pt x="705" y="2327"/>
                    </a:lnTo>
                    <a:lnTo>
                      <a:pt x="697" y="2372"/>
                    </a:lnTo>
                    <a:lnTo>
                      <a:pt x="682" y="2414"/>
                    </a:lnTo>
                    <a:lnTo>
                      <a:pt x="662" y="2453"/>
                    </a:lnTo>
                    <a:lnTo>
                      <a:pt x="638" y="2489"/>
                    </a:lnTo>
                    <a:lnTo>
                      <a:pt x="609" y="2521"/>
                    </a:lnTo>
                    <a:lnTo>
                      <a:pt x="575" y="2550"/>
                    </a:lnTo>
                    <a:lnTo>
                      <a:pt x="540" y="2575"/>
                    </a:lnTo>
                    <a:lnTo>
                      <a:pt x="500" y="2595"/>
                    </a:lnTo>
                    <a:lnTo>
                      <a:pt x="458" y="2609"/>
                    </a:lnTo>
                    <a:lnTo>
                      <a:pt x="414" y="2618"/>
                    </a:lnTo>
                    <a:lnTo>
                      <a:pt x="367" y="2621"/>
                    </a:lnTo>
                    <a:lnTo>
                      <a:pt x="322" y="2618"/>
                    </a:lnTo>
                    <a:lnTo>
                      <a:pt x="277" y="2609"/>
                    </a:lnTo>
                    <a:lnTo>
                      <a:pt x="235" y="2595"/>
                    </a:lnTo>
                    <a:lnTo>
                      <a:pt x="196" y="2575"/>
                    </a:lnTo>
                    <a:lnTo>
                      <a:pt x="159" y="2550"/>
                    </a:lnTo>
                    <a:lnTo>
                      <a:pt x="127" y="2521"/>
                    </a:lnTo>
                    <a:lnTo>
                      <a:pt x="98" y="2489"/>
                    </a:lnTo>
                    <a:lnTo>
                      <a:pt x="73" y="2453"/>
                    </a:lnTo>
                    <a:lnTo>
                      <a:pt x="53" y="2414"/>
                    </a:lnTo>
                    <a:lnTo>
                      <a:pt x="39" y="2372"/>
                    </a:lnTo>
                    <a:lnTo>
                      <a:pt x="30" y="2327"/>
                    </a:lnTo>
                    <a:lnTo>
                      <a:pt x="27" y="2282"/>
                    </a:lnTo>
                    <a:lnTo>
                      <a:pt x="30" y="2235"/>
                    </a:lnTo>
                    <a:lnTo>
                      <a:pt x="39" y="2190"/>
                    </a:lnTo>
                    <a:lnTo>
                      <a:pt x="53" y="2149"/>
                    </a:lnTo>
                    <a:lnTo>
                      <a:pt x="73" y="2109"/>
                    </a:lnTo>
                    <a:lnTo>
                      <a:pt x="98" y="2074"/>
                    </a:lnTo>
                    <a:lnTo>
                      <a:pt x="127" y="2041"/>
                    </a:lnTo>
                    <a:lnTo>
                      <a:pt x="159" y="2012"/>
                    </a:lnTo>
                    <a:lnTo>
                      <a:pt x="196" y="1987"/>
                    </a:lnTo>
                    <a:lnTo>
                      <a:pt x="235" y="1968"/>
                    </a:lnTo>
                    <a:lnTo>
                      <a:pt x="277" y="1953"/>
                    </a:lnTo>
                    <a:lnTo>
                      <a:pt x="322" y="1944"/>
                    </a:lnTo>
                    <a:lnTo>
                      <a:pt x="367" y="1942"/>
                    </a:lnTo>
                    <a:close/>
                    <a:moveTo>
                      <a:pt x="3080" y="1667"/>
                    </a:moveTo>
                    <a:lnTo>
                      <a:pt x="3583" y="1978"/>
                    </a:lnTo>
                    <a:lnTo>
                      <a:pt x="3560" y="1988"/>
                    </a:lnTo>
                    <a:lnTo>
                      <a:pt x="3535" y="1995"/>
                    </a:lnTo>
                    <a:lnTo>
                      <a:pt x="3508" y="1997"/>
                    </a:lnTo>
                    <a:lnTo>
                      <a:pt x="2676" y="1997"/>
                    </a:lnTo>
                    <a:lnTo>
                      <a:pt x="2645" y="1994"/>
                    </a:lnTo>
                    <a:lnTo>
                      <a:pt x="2616" y="1985"/>
                    </a:lnTo>
                    <a:lnTo>
                      <a:pt x="2589" y="1972"/>
                    </a:lnTo>
                    <a:lnTo>
                      <a:pt x="3080" y="1667"/>
                    </a:lnTo>
                    <a:close/>
                    <a:moveTo>
                      <a:pt x="2525" y="1324"/>
                    </a:moveTo>
                    <a:lnTo>
                      <a:pt x="2990" y="1612"/>
                    </a:lnTo>
                    <a:lnTo>
                      <a:pt x="2526" y="1898"/>
                    </a:lnTo>
                    <a:lnTo>
                      <a:pt x="2519" y="1877"/>
                    </a:lnTo>
                    <a:lnTo>
                      <a:pt x="2515" y="1856"/>
                    </a:lnTo>
                    <a:lnTo>
                      <a:pt x="2513" y="1834"/>
                    </a:lnTo>
                    <a:lnTo>
                      <a:pt x="2513" y="1383"/>
                    </a:lnTo>
                    <a:lnTo>
                      <a:pt x="2516" y="1352"/>
                    </a:lnTo>
                    <a:lnTo>
                      <a:pt x="2525" y="1324"/>
                    </a:lnTo>
                    <a:close/>
                    <a:moveTo>
                      <a:pt x="3655" y="1312"/>
                    </a:moveTo>
                    <a:lnTo>
                      <a:pt x="3664" y="1334"/>
                    </a:lnTo>
                    <a:lnTo>
                      <a:pt x="3670" y="1359"/>
                    </a:lnTo>
                    <a:lnTo>
                      <a:pt x="3672" y="1383"/>
                    </a:lnTo>
                    <a:lnTo>
                      <a:pt x="3672" y="1834"/>
                    </a:lnTo>
                    <a:lnTo>
                      <a:pt x="3670" y="1861"/>
                    </a:lnTo>
                    <a:lnTo>
                      <a:pt x="3663" y="1886"/>
                    </a:lnTo>
                    <a:lnTo>
                      <a:pt x="3653" y="1909"/>
                    </a:lnTo>
                    <a:lnTo>
                      <a:pt x="3171" y="1612"/>
                    </a:lnTo>
                    <a:lnTo>
                      <a:pt x="3655" y="1312"/>
                    </a:lnTo>
                    <a:close/>
                    <a:moveTo>
                      <a:pt x="2676" y="1220"/>
                    </a:moveTo>
                    <a:lnTo>
                      <a:pt x="3508" y="1220"/>
                    </a:lnTo>
                    <a:lnTo>
                      <a:pt x="3537" y="1222"/>
                    </a:lnTo>
                    <a:lnTo>
                      <a:pt x="3564" y="1230"/>
                    </a:lnTo>
                    <a:lnTo>
                      <a:pt x="3589" y="1242"/>
                    </a:lnTo>
                    <a:lnTo>
                      <a:pt x="3080" y="1555"/>
                    </a:lnTo>
                    <a:lnTo>
                      <a:pt x="2584" y="1249"/>
                    </a:lnTo>
                    <a:lnTo>
                      <a:pt x="2605" y="1236"/>
                    </a:lnTo>
                    <a:lnTo>
                      <a:pt x="2627" y="1227"/>
                    </a:lnTo>
                    <a:lnTo>
                      <a:pt x="2652" y="1222"/>
                    </a:lnTo>
                    <a:lnTo>
                      <a:pt x="2676" y="1220"/>
                    </a:lnTo>
                    <a:close/>
                    <a:moveTo>
                      <a:pt x="3080" y="798"/>
                    </a:moveTo>
                    <a:lnTo>
                      <a:pt x="3583" y="1108"/>
                    </a:lnTo>
                    <a:lnTo>
                      <a:pt x="3560" y="1118"/>
                    </a:lnTo>
                    <a:lnTo>
                      <a:pt x="3535" y="1124"/>
                    </a:lnTo>
                    <a:lnTo>
                      <a:pt x="3508" y="1126"/>
                    </a:lnTo>
                    <a:lnTo>
                      <a:pt x="2676" y="1126"/>
                    </a:lnTo>
                    <a:lnTo>
                      <a:pt x="2645" y="1123"/>
                    </a:lnTo>
                    <a:lnTo>
                      <a:pt x="2616" y="1114"/>
                    </a:lnTo>
                    <a:lnTo>
                      <a:pt x="2589" y="1101"/>
                    </a:lnTo>
                    <a:lnTo>
                      <a:pt x="3080" y="798"/>
                    </a:lnTo>
                    <a:close/>
                    <a:moveTo>
                      <a:pt x="2525" y="453"/>
                    </a:moveTo>
                    <a:lnTo>
                      <a:pt x="2990" y="741"/>
                    </a:lnTo>
                    <a:lnTo>
                      <a:pt x="2526" y="1028"/>
                    </a:lnTo>
                    <a:lnTo>
                      <a:pt x="2519" y="1008"/>
                    </a:lnTo>
                    <a:lnTo>
                      <a:pt x="2515" y="985"/>
                    </a:lnTo>
                    <a:lnTo>
                      <a:pt x="2513" y="963"/>
                    </a:lnTo>
                    <a:lnTo>
                      <a:pt x="2513" y="512"/>
                    </a:lnTo>
                    <a:lnTo>
                      <a:pt x="2516" y="482"/>
                    </a:lnTo>
                    <a:lnTo>
                      <a:pt x="2525" y="453"/>
                    </a:lnTo>
                    <a:close/>
                    <a:moveTo>
                      <a:pt x="3655" y="442"/>
                    </a:moveTo>
                    <a:lnTo>
                      <a:pt x="3664" y="464"/>
                    </a:lnTo>
                    <a:lnTo>
                      <a:pt x="3670" y="488"/>
                    </a:lnTo>
                    <a:lnTo>
                      <a:pt x="3672" y="512"/>
                    </a:lnTo>
                    <a:lnTo>
                      <a:pt x="3672" y="963"/>
                    </a:lnTo>
                    <a:lnTo>
                      <a:pt x="3670" y="990"/>
                    </a:lnTo>
                    <a:lnTo>
                      <a:pt x="3663" y="1015"/>
                    </a:lnTo>
                    <a:lnTo>
                      <a:pt x="3653" y="1039"/>
                    </a:lnTo>
                    <a:lnTo>
                      <a:pt x="3171" y="741"/>
                    </a:lnTo>
                    <a:lnTo>
                      <a:pt x="3655" y="442"/>
                    </a:lnTo>
                    <a:close/>
                    <a:moveTo>
                      <a:pt x="2676" y="349"/>
                    </a:moveTo>
                    <a:lnTo>
                      <a:pt x="3508" y="349"/>
                    </a:lnTo>
                    <a:lnTo>
                      <a:pt x="3537" y="352"/>
                    </a:lnTo>
                    <a:lnTo>
                      <a:pt x="3564" y="359"/>
                    </a:lnTo>
                    <a:lnTo>
                      <a:pt x="3589" y="371"/>
                    </a:lnTo>
                    <a:lnTo>
                      <a:pt x="3080" y="685"/>
                    </a:lnTo>
                    <a:lnTo>
                      <a:pt x="2584" y="378"/>
                    </a:lnTo>
                    <a:lnTo>
                      <a:pt x="2605" y="366"/>
                    </a:lnTo>
                    <a:lnTo>
                      <a:pt x="2627" y="357"/>
                    </a:lnTo>
                    <a:lnTo>
                      <a:pt x="2652" y="351"/>
                    </a:lnTo>
                    <a:lnTo>
                      <a:pt x="2676" y="349"/>
                    </a:lnTo>
                    <a:close/>
                    <a:moveTo>
                      <a:pt x="705" y="268"/>
                    </a:moveTo>
                    <a:lnTo>
                      <a:pt x="692" y="270"/>
                    </a:lnTo>
                    <a:lnTo>
                      <a:pt x="680" y="277"/>
                    </a:lnTo>
                    <a:lnTo>
                      <a:pt x="670" y="286"/>
                    </a:lnTo>
                    <a:lnTo>
                      <a:pt x="664" y="298"/>
                    </a:lnTo>
                    <a:lnTo>
                      <a:pt x="662" y="311"/>
                    </a:lnTo>
                    <a:lnTo>
                      <a:pt x="662" y="1389"/>
                    </a:lnTo>
                    <a:lnTo>
                      <a:pt x="664" y="1402"/>
                    </a:lnTo>
                    <a:lnTo>
                      <a:pt x="670" y="1414"/>
                    </a:lnTo>
                    <a:lnTo>
                      <a:pt x="680" y="1423"/>
                    </a:lnTo>
                    <a:lnTo>
                      <a:pt x="692" y="1430"/>
                    </a:lnTo>
                    <a:lnTo>
                      <a:pt x="705" y="1432"/>
                    </a:lnTo>
                    <a:lnTo>
                      <a:pt x="1687" y="1432"/>
                    </a:lnTo>
                    <a:lnTo>
                      <a:pt x="1702" y="1429"/>
                    </a:lnTo>
                    <a:lnTo>
                      <a:pt x="1715" y="1422"/>
                    </a:lnTo>
                    <a:lnTo>
                      <a:pt x="1724" y="1411"/>
                    </a:lnTo>
                    <a:lnTo>
                      <a:pt x="1729" y="1397"/>
                    </a:lnTo>
                    <a:lnTo>
                      <a:pt x="1730" y="1383"/>
                    </a:lnTo>
                    <a:lnTo>
                      <a:pt x="1726" y="1369"/>
                    </a:lnTo>
                    <a:lnTo>
                      <a:pt x="1172" y="291"/>
                    </a:lnTo>
                    <a:lnTo>
                      <a:pt x="1162" y="279"/>
                    </a:lnTo>
                    <a:lnTo>
                      <a:pt x="1148" y="271"/>
                    </a:lnTo>
                    <a:lnTo>
                      <a:pt x="1133" y="268"/>
                    </a:lnTo>
                    <a:lnTo>
                      <a:pt x="705" y="268"/>
                    </a:lnTo>
                    <a:close/>
                    <a:moveTo>
                      <a:pt x="2257" y="173"/>
                    </a:moveTo>
                    <a:lnTo>
                      <a:pt x="2430" y="173"/>
                    </a:lnTo>
                    <a:lnTo>
                      <a:pt x="2430" y="2079"/>
                    </a:lnTo>
                    <a:lnTo>
                      <a:pt x="3297" y="2079"/>
                    </a:lnTo>
                    <a:lnTo>
                      <a:pt x="3297" y="2253"/>
                    </a:lnTo>
                    <a:lnTo>
                      <a:pt x="2466" y="2253"/>
                    </a:lnTo>
                    <a:lnTo>
                      <a:pt x="2459" y="2199"/>
                    </a:lnTo>
                    <a:lnTo>
                      <a:pt x="2446" y="2148"/>
                    </a:lnTo>
                    <a:lnTo>
                      <a:pt x="2426" y="2101"/>
                    </a:lnTo>
                    <a:lnTo>
                      <a:pt x="2401" y="2055"/>
                    </a:lnTo>
                    <a:lnTo>
                      <a:pt x="2372" y="2014"/>
                    </a:lnTo>
                    <a:lnTo>
                      <a:pt x="2338" y="1976"/>
                    </a:lnTo>
                    <a:lnTo>
                      <a:pt x="2299" y="1943"/>
                    </a:lnTo>
                    <a:lnTo>
                      <a:pt x="2257" y="1914"/>
                    </a:lnTo>
                    <a:lnTo>
                      <a:pt x="2257" y="1914"/>
                    </a:lnTo>
                    <a:lnTo>
                      <a:pt x="2259" y="1915"/>
                    </a:lnTo>
                    <a:lnTo>
                      <a:pt x="2257" y="1911"/>
                    </a:lnTo>
                    <a:lnTo>
                      <a:pt x="2257" y="173"/>
                    </a:lnTo>
                    <a:close/>
                    <a:moveTo>
                      <a:pt x="564" y="0"/>
                    </a:moveTo>
                    <a:lnTo>
                      <a:pt x="1126" y="0"/>
                    </a:lnTo>
                    <a:lnTo>
                      <a:pt x="1163" y="3"/>
                    </a:lnTo>
                    <a:lnTo>
                      <a:pt x="1197" y="10"/>
                    </a:lnTo>
                    <a:lnTo>
                      <a:pt x="1231" y="22"/>
                    </a:lnTo>
                    <a:lnTo>
                      <a:pt x="1262" y="39"/>
                    </a:lnTo>
                    <a:lnTo>
                      <a:pt x="1291" y="59"/>
                    </a:lnTo>
                    <a:lnTo>
                      <a:pt x="1317" y="83"/>
                    </a:lnTo>
                    <a:lnTo>
                      <a:pt x="1340" y="111"/>
                    </a:lnTo>
                    <a:lnTo>
                      <a:pt x="1359" y="143"/>
                    </a:lnTo>
                    <a:lnTo>
                      <a:pt x="2257" y="1911"/>
                    </a:lnTo>
                    <a:lnTo>
                      <a:pt x="2257" y="1914"/>
                    </a:lnTo>
                    <a:lnTo>
                      <a:pt x="2217" y="1893"/>
                    </a:lnTo>
                    <a:lnTo>
                      <a:pt x="2175" y="1877"/>
                    </a:lnTo>
                    <a:lnTo>
                      <a:pt x="2132" y="1865"/>
                    </a:lnTo>
                    <a:lnTo>
                      <a:pt x="2086" y="1857"/>
                    </a:lnTo>
                    <a:lnTo>
                      <a:pt x="2040" y="1855"/>
                    </a:lnTo>
                    <a:lnTo>
                      <a:pt x="1988" y="1857"/>
                    </a:lnTo>
                    <a:lnTo>
                      <a:pt x="1938" y="1866"/>
                    </a:lnTo>
                    <a:lnTo>
                      <a:pt x="1891" y="1881"/>
                    </a:lnTo>
                    <a:lnTo>
                      <a:pt x="1846" y="1901"/>
                    </a:lnTo>
                    <a:lnTo>
                      <a:pt x="1804" y="1925"/>
                    </a:lnTo>
                    <a:lnTo>
                      <a:pt x="1765" y="1954"/>
                    </a:lnTo>
                    <a:lnTo>
                      <a:pt x="1729" y="1987"/>
                    </a:lnTo>
                    <a:lnTo>
                      <a:pt x="1698" y="2024"/>
                    </a:lnTo>
                    <a:lnTo>
                      <a:pt x="1671" y="2065"/>
                    </a:lnTo>
                    <a:lnTo>
                      <a:pt x="1649" y="2108"/>
                    </a:lnTo>
                    <a:lnTo>
                      <a:pt x="1631" y="2154"/>
                    </a:lnTo>
                    <a:lnTo>
                      <a:pt x="1619" y="2203"/>
                    </a:lnTo>
                    <a:lnTo>
                      <a:pt x="1612" y="2253"/>
                    </a:lnTo>
                    <a:lnTo>
                      <a:pt x="794" y="2253"/>
                    </a:lnTo>
                    <a:lnTo>
                      <a:pt x="788" y="2203"/>
                    </a:lnTo>
                    <a:lnTo>
                      <a:pt x="776" y="2154"/>
                    </a:lnTo>
                    <a:lnTo>
                      <a:pt x="758" y="2108"/>
                    </a:lnTo>
                    <a:lnTo>
                      <a:pt x="736" y="2065"/>
                    </a:lnTo>
                    <a:lnTo>
                      <a:pt x="709" y="2024"/>
                    </a:lnTo>
                    <a:lnTo>
                      <a:pt x="678" y="1987"/>
                    </a:lnTo>
                    <a:lnTo>
                      <a:pt x="642" y="1954"/>
                    </a:lnTo>
                    <a:lnTo>
                      <a:pt x="603" y="1925"/>
                    </a:lnTo>
                    <a:lnTo>
                      <a:pt x="561" y="1901"/>
                    </a:lnTo>
                    <a:lnTo>
                      <a:pt x="516" y="1881"/>
                    </a:lnTo>
                    <a:lnTo>
                      <a:pt x="468" y="1866"/>
                    </a:lnTo>
                    <a:lnTo>
                      <a:pt x="418" y="1857"/>
                    </a:lnTo>
                    <a:lnTo>
                      <a:pt x="367" y="1855"/>
                    </a:lnTo>
                    <a:lnTo>
                      <a:pt x="316" y="1857"/>
                    </a:lnTo>
                    <a:lnTo>
                      <a:pt x="267" y="1866"/>
                    </a:lnTo>
                    <a:lnTo>
                      <a:pt x="219" y="1881"/>
                    </a:lnTo>
                    <a:lnTo>
                      <a:pt x="175" y="1901"/>
                    </a:lnTo>
                    <a:lnTo>
                      <a:pt x="132" y="1925"/>
                    </a:lnTo>
                    <a:lnTo>
                      <a:pt x="93" y="1954"/>
                    </a:lnTo>
                    <a:lnTo>
                      <a:pt x="59" y="1986"/>
                    </a:lnTo>
                    <a:lnTo>
                      <a:pt x="27" y="2023"/>
                    </a:lnTo>
                    <a:lnTo>
                      <a:pt x="0" y="2064"/>
                    </a:lnTo>
                    <a:lnTo>
                      <a:pt x="0" y="1300"/>
                    </a:lnTo>
                    <a:lnTo>
                      <a:pt x="3" y="1261"/>
                    </a:lnTo>
                    <a:lnTo>
                      <a:pt x="13" y="1224"/>
                    </a:lnTo>
                    <a:lnTo>
                      <a:pt x="30" y="1191"/>
                    </a:lnTo>
                    <a:lnTo>
                      <a:pt x="51" y="1161"/>
                    </a:lnTo>
                    <a:lnTo>
                      <a:pt x="77" y="1134"/>
                    </a:lnTo>
                    <a:lnTo>
                      <a:pt x="108" y="1113"/>
                    </a:lnTo>
                    <a:lnTo>
                      <a:pt x="141" y="1096"/>
                    </a:lnTo>
                    <a:lnTo>
                      <a:pt x="178" y="1086"/>
                    </a:lnTo>
                    <a:lnTo>
                      <a:pt x="217" y="1083"/>
                    </a:lnTo>
                    <a:lnTo>
                      <a:pt x="391" y="1083"/>
                    </a:lnTo>
                    <a:lnTo>
                      <a:pt x="391" y="173"/>
                    </a:lnTo>
                    <a:lnTo>
                      <a:pt x="393" y="142"/>
                    </a:lnTo>
                    <a:lnTo>
                      <a:pt x="402" y="113"/>
                    </a:lnTo>
                    <a:lnTo>
                      <a:pt x="414" y="87"/>
                    </a:lnTo>
                    <a:lnTo>
                      <a:pt x="432" y="62"/>
                    </a:lnTo>
                    <a:lnTo>
                      <a:pt x="452" y="41"/>
                    </a:lnTo>
                    <a:lnTo>
                      <a:pt x="476" y="25"/>
                    </a:lnTo>
                    <a:lnTo>
                      <a:pt x="503" y="11"/>
                    </a:lnTo>
                    <a:lnTo>
                      <a:pt x="533" y="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0F82A11-7A87-402B-AFC8-3A2037EB21E3}"/>
                </a:ext>
              </a:extLst>
            </p:cNvPr>
            <p:cNvSpPr/>
            <p:nvPr/>
          </p:nvSpPr>
          <p:spPr>
            <a:xfrm>
              <a:off x="6596767" y="4527293"/>
              <a:ext cx="34195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Trans Package Error 1.5%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F910FEB-C907-4002-9CAE-89A9F39A7DC5}"/>
              </a:ext>
            </a:extLst>
          </p:cNvPr>
          <p:cNvGrpSpPr/>
          <p:nvPr/>
        </p:nvGrpSpPr>
        <p:grpSpPr>
          <a:xfrm>
            <a:off x="7285467" y="5110405"/>
            <a:ext cx="4137843" cy="808926"/>
            <a:chOff x="5708926" y="5430509"/>
            <a:chExt cx="4137843" cy="808926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57044FF-002E-4C58-B860-724A5C772793}"/>
                </a:ext>
              </a:extLst>
            </p:cNvPr>
            <p:cNvGrpSpPr/>
            <p:nvPr/>
          </p:nvGrpSpPr>
          <p:grpSpPr>
            <a:xfrm>
              <a:off x="5708926" y="5430509"/>
              <a:ext cx="808926" cy="808926"/>
              <a:chOff x="5663384" y="5040727"/>
              <a:chExt cx="900000" cy="9000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88125954-8B54-4CD1-B6E3-D76C198EF116}"/>
                  </a:ext>
                </a:extLst>
              </p:cNvPr>
              <p:cNvSpPr/>
              <p:nvPr/>
            </p:nvSpPr>
            <p:spPr>
              <a:xfrm>
                <a:off x="5663384" y="5040727"/>
                <a:ext cx="900000" cy="900000"/>
              </a:xfrm>
              <a:prstGeom prst="ellipse">
                <a:avLst/>
              </a:prstGeom>
              <a:solidFill>
                <a:srgbClr val="EF971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1D9391F2-5784-47D5-81E0-D527249699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2313" y="5213350"/>
                <a:ext cx="622300" cy="552450"/>
              </a:xfrm>
              <a:custGeom>
                <a:avLst/>
                <a:gdLst>
                  <a:gd name="T0" fmla="*/ 943 w 3528"/>
                  <a:gd name="T1" fmla="*/ 2196 h 3134"/>
                  <a:gd name="T2" fmla="*/ 357 w 3528"/>
                  <a:gd name="T3" fmla="*/ 2418 h 3134"/>
                  <a:gd name="T4" fmla="*/ 265 w 3528"/>
                  <a:gd name="T5" fmla="*/ 2476 h 3134"/>
                  <a:gd name="T6" fmla="*/ 277 w 3528"/>
                  <a:gd name="T7" fmla="*/ 2583 h 3134"/>
                  <a:gd name="T8" fmla="*/ 612 w 3528"/>
                  <a:gd name="T9" fmla="*/ 2827 h 3134"/>
                  <a:gd name="T10" fmla="*/ 1096 w 3528"/>
                  <a:gd name="T11" fmla="*/ 2332 h 3134"/>
                  <a:gd name="T12" fmla="*/ 1114 w 3528"/>
                  <a:gd name="T13" fmla="*/ 2226 h 3134"/>
                  <a:gd name="T14" fmla="*/ 1024 w 3528"/>
                  <a:gd name="T15" fmla="*/ 2163 h 3134"/>
                  <a:gd name="T16" fmla="*/ 2162 w 3528"/>
                  <a:gd name="T17" fmla="*/ 2548 h 3134"/>
                  <a:gd name="T18" fmla="*/ 2172 w 3528"/>
                  <a:gd name="T19" fmla="*/ 2628 h 3134"/>
                  <a:gd name="T20" fmla="*/ 3367 w 3528"/>
                  <a:gd name="T21" fmla="*/ 2106 h 3134"/>
                  <a:gd name="T22" fmla="*/ 663 w 3528"/>
                  <a:gd name="T23" fmla="*/ 1805 h 3134"/>
                  <a:gd name="T24" fmla="*/ 961 w 3528"/>
                  <a:gd name="T25" fmla="*/ 1875 h 3134"/>
                  <a:gd name="T26" fmla="*/ 1190 w 3528"/>
                  <a:gd name="T27" fmla="*/ 2067 h 3134"/>
                  <a:gd name="T28" fmla="*/ 1313 w 3528"/>
                  <a:gd name="T29" fmla="*/ 2343 h 3134"/>
                  <a:gd name="T30" fmla="*/ 1299 w 3528"/>
                  <a:gd name="T31" fmla="*/ 2655 h 3134"/>
                  <a:gd name="T32" fmla="*/ 1151 w 3528"/>
                  <a:gd name="T33" fmla="*/ 2917 h 3134"/>
                  <a:gd name="T34" fmla="*/ 907 w 3528"/>
                  <a:gd name="T35" fmla="*/ 3088 h 3134"/>
                  <a:gd name="T36" fmla="*/ 599 w 3528"/>
                  <a:gd name="T37" fmla="*/ 3130 h 3134"/>
                  <a:gd name="T38" fmla="*/ 311 w 3528"/>
                  <a:gd name="T39" fmla="*/ 3033 h 3134"/>
                  <a:gd name="T40" fmla="*/ 100 w 3528"/>
                  <a:gd name="T41" fmla="*/ 2821 h 3134"/>
                  <a:gd name="T42" fmla="*/ 3 w 3528"/>
                  <a:gd name="T43" fmla="*/ 2533 h 3134"/>
                  <a:gd name="T44" fmla="*/ 46 w 3528"/>
                  <a:gd name="T45" fmla="*/ 2224 h 3134"/>
                  <a:gd name="T46" fmla="*/ 216 w 3528"/>
                  <a:gd name="T47" fmla="*/ 1978 h 3134"/>
                  <a:gd name="T48" fmla="*/ 477 w 3528"/>
                  <a:gd name="T49" fmla="*/ 1831 h 3134"/>
                  <a:gd name="T50" fmla="*/ 2433 w 3528"/>
                  <a:gd name="T51" fmla="*/ 1445 h 3134"/>
                  <a:gd name="T52" fmla="*/ 2237 w 3528"/>
                  <a:gd name="T53" fmla="*/ 1827 h 3134"/>
                  <a:gd name="T54" fmla="*/ 2258 w 3528"/>
                  <a:gd name="T55" fmla="*/ 1873 h 3134"/>
                  <a:gd name="T56" fmla="*/ 2352 w 3528"/>
                  <a:gd name="T57" fmla="*/ 2348 h 3134"/>
                  <a:gd name="T58" fmla="*/ 2503 w 3528"/>
                  <a:gd name="T59" fmla="*/ 2296 h 3134"/>
                  <a:gd name="T60" fmla="*/ 2591 w 3528"/>
                  <a:gd name="T61" fmla="*/ 1721 h 3134"/>
                  <a:gd name="T62" fmla="*/ 2633 w 3528"/>
                  <a:gd name="T63" fmla="*/ 1665 h 3134"/>
                  <a:gd name="T64" fmla="*/ 2444 w 3528"/>
                  <a:gd name="T65" fmla="*/ 1443 h 3134"/>
                  <a:gd name="T66" fmla="*/ 3042 w 3528"/>
                  <a:gd name="T67" fmla="*/ 1159 h 3134"/>
                  <a:gd name="T68" fmla="*/ 2861 w 3528"/>
                  <a:gd name="T69" fmla="*/ 1570 h 3134"/>
                  <a:gd name="T70" fmla="*/ 2972 w 3528"/>
                  <a:gd name="T71" fmla="*/ 1544 h 3134"/>
                  <a:gd name="T72" fmla="*/ 3002 w 3528"/>
                  <a:gd name="T73" fmla="*/ 2080 h 3134"/>
                  <a:gd name="T74" fmla="*/ 3161 w 3528"/>
                  <a:gd name="T75" fmla="*/ 1997 h 3134"/>
                  <a:gd name="T76" fmla="*/ 3259 w 3528"/>
                  <a:gd name="T77" fmla="*/ 1409 h 3134"/>
                  <a:gd name="T78" fmla="*/ 3290 w 3528"/>
                  <a:gd name="T79" fmla="*/ 1345 h 3134"/>
                  <a:gd name="T80" fmla="*/ 1969 w 3528"/>
                  <a:gd name="T81" fmla="*/ 0 h 3134"/>
                  <a:gd name="T82" fmla="*/ 2093 w 3528"/>
                  <a:gd name="T83" fmla="*/ 23 h 3134"/>
                  <a:gd name="T84" fmla="*/ 1351 w 3528"/>
                  <a:gd name="T85" fmla="*/ 1083 h 3134"/>
                  <a:gd name="T86" fmla="*/ 3438 w 3528"/>
                  <a:gd name="T87" fmla="*/ 650 h 3134"/>
                  <a:gd name="T88" fmla="*/ 3525 w 3528"/>
                  <a:gd name="T89" fmla="*/ 825 h 3134"/>
                  <a:gd name="T90" fmla="*/ 3499 w 3528"/>
                  <a:gd name="T91" fmla="*/ 2285 h 3134"/>
                  <a:gd name="T92" fmla="*/ 3373 w 3528"/>
                  <a:gd name="T93" fmla="*/ 2436 h 3134"/>
                  <a:gd name="T94" fmla="*/ 2002 w 3528"/>
                  <a:gd name="T95" fmla="*/ 3009 h 3134"/>
                  <a:gd name="T96" fmla="*/ 1850 w 3528"/>
                  <a:gd name="T97" fmla="*/ 2990 h 3134"/>
                  <a:gd name="T98" fmla="*/ 1474 w 3528"/>
                  <a:gd name="T99" fmla="*/ 2539 h 3134"/>
                  <a:gd name="T100" fmla="*/ 1426 w 3528"/>
                  <a:gd name="T101" fmla="*/ 2184 h 3134"/>
                  <a:gd name="T102" fmla="*/ 1238 w 3528"/>
                  <a:gd name="T103" fmla="*/ 1891 h 3134"/>
                  <a:gd name="T104" fmla="*/ 946 w 3528"/>
                  <a:gd name="T105" fmla="*/ 1703 h 3134"/>
                  <a:gd name="T106" fmla="*/ 598 w 3528"/>
                  <a:gd name="T107" fmla="*/ 1654 h 3134"/>
                  <a:gd name="T108" fmla="*/ 415 w 3528"/>
                  <a:gd name="T109" fmla="*/ 825 h 3134"/>
                  <a:gd name="T110" fmla="*/ 501 w 3528"/>
                  <a:gd name="T111" fmla="*/ 650 h 3134"/>
                  <a:gd name="T112" fmla="*/ 1873 w 3528"/>
                  <a:gd name="T113" fmla="*/ 13 h 3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28" h="3134">
                    <a:moveTo>
                      <a:pt x="1024" y="2163"/>
                    </a:moveTo>
                    <a:lnTo>
                      <a:pt x="1002" y="2164"/>
                    </a:lnTo>
                    <a:lnTo>
                      <a:pt x="980" y="2170"/>
                    </a:lnTo>
                    <a:lnTo>
                      <a:pt x="961" y="2181"/>
                    </a:lnTo>
                    <a:lnTo>
                      <a:pt x="943" y="2196"/>
                    </a:lnTo>
                    <a:lnTo>
                      <a:pt x="600" y="2584"/>
                    </a:lnTo>
                    <a:lnTo>
                      <a:pt x="420" y="2441"/>
                    </a:lnTo>
                    <a:lnTo>
                      <a:pt x="401" y="2428"/>
                    </a:lnTo>
                    <a:lnTo>
                      <a:pt x="378" y="2420"/>
                    </a:lnTo>
                    <a:lnTo>
                      <a:pt x="357" y="2418"/>
                    </a:lnTo>
                    <a:lnTo>
                      <a:pt x="335" y="2420"/>
                    </a:lnTo>
                    <a:lnTo>
                      <a:pt x="313" y="2428"/>
                    </a:lnTo>
                    <a:lnTo>
                      <a:pt x="294" y="2440"/>
                    </a:lnTo>
                    <a:lnTo>
                      <a:pt x="277" y="2457"/>
                    </a:lnTo>
                    <a:lnTo>
                      <a:pt x="265" y="2476"/>
                    </a:lnTo>
                    <a:lnTo>
                      <a:pt x="258" y="2497"/>
                    </a:lnTo>
                    <a:lnTo>
                      <a:pt x="254" y="2520"/>
                    </a:lnTo>
                    <a:lnTo>
                      <a:pt x="258" y="2543"/>
                    </a:lnTo>
                    <a:lnTo>
                      <a:pt x="264" y="2564"/>
                    </a:lnTo>
                    <a:lnTo>
                      <a:pt x="277" y="2583"/>
                    </a:lnTo>
                    <a:lnTo>
                      <a:pt x="293" y="2600"/>
                    </a:lnTo>
                    <a:lnTo>
                      <a:pt x="547" y="2804"/>
                    </a:lnTo>
                    <a:lnTo>
                      <a:pt x="568" y="2817"/>
                    </a:lnTo>
                    <a:lnTo>
                      <a:pt x="589" y="2825"/>
                    </a:lnTo>
                    <a:lnTo>
                      <a:pt x="612" y="2827"/>
                    </a:lnTo>
                    <a:lnTo>
                      <a:pt x="633" y="2825"/>
                    </a:lnTo>
                    <a:lnTo>
                      <a:pt x="652" y="2818"/>
                    </a:lnTo>
                    <a:lnTo>
                      <a:pt x="671" y="2808"/>
                    </a:lnTo>
                    <a:lnTo>
                      <a:pt x="687" y="2793"/>
                    </a:lnTo>
                    <a:lnTo>
                      <a:pt x="1096" y="2332"/>
                    </a:lnTo>
                    <a:lnTo>
                      <a:pt x="1109" y="2313"/>
                    </a:lnTo>
                    <a:lnTo>
                      <a:pt x="1117" y="2292"/>
                    </a:lnTo>
                    <a:lnTo>
                      <a:pt x="1121" y="2270"/>
                    </a:lnTo>
                    <a:lnTo>
                      <a:pt x="1119" y="2248"/>
                    </a:lnTo>
                    <a:lnTo>
                      <a:pt x="1114" y="2226"/>
                    </a:lnTo>
                    <a:lnTo>
                      <a:pt x="1102" y="2206"/>
                    </a:lnTo>
                    <a:lnTo>
                      <a:pt x="1087" y="2189"/>
                    </a:lnTo>
                    <a:lnTo>
                      <a:pt x="1068" y="2175"/>
                    </a:lnTo>
                    <a:lnTo>
                      <a:pt x="1047" y="2166"/>
                    </a:lnTo>
                    <a:lnTo>
                      <a:pt x="1024" y="2163"/>
                    </a:lnTo>
                    <a:close/>
                    <a:moveTo>
                      <a:pt x="3353" y="2032"/>
                    </a:moveTo>
                    <a:lnTo>
                      <a:pt x="3344" y="2034"/>
                    </a:lnTo>
                    <a:lnTo>
                      <a:pt x="2179" y="2532"/>
                    </a:lnTo>
                    <a:lnTo>
                      <a:pt x="2169" y="2538"/>
                    </a:lnTo>
                    <a:lnTo>
                      <a:pt x="2162" y="2548"/>
                    </a:lnTo>
                    <a:lnTo>
                      <a:pt x="2160" y="2559"/>
                    </a:lnTo>
                    <a:lnTo>
                      <a:pt x="2161" y="2617"/>
                    </a:lnTo>
                    <a:lnTo>
                      <a:pt x="2162" y="2623"/>
                    </a:lnTo>
                    <a:lnTo>
                      <a:pt x="2166" y="2627"/>
                    </a:lnTo>
                    <a:lnTo>
                      <a:pt x="2172" y="2628"/>
                    </a:lnTo>
                    <a:lnTo>
                      <a:pt x="2180" y="2626"/>
                    </a:lnTo>
                    <a:lnTo>
                      <a:pt x="3343" y="2136"/>
                    </a:lnTo>
                    <a:lnTo>
                      <a:pt x="3355" y="2128"/>
                    </a:lnTo>
                    <a:lnTo>
                      <a:pt x="3363" y="2118"/>
                    </a:lnTo>
                    <a:lnTo>
                      <a:pt x="3367" y="2106"/>
                    </a:lnTo>
                    <a:lnTo>
                      <a:pt x="3367" y="2045"/>
                    </a:lnTo>
                    <a:lnTo>
                      <a:pt x="3364" y="2037"/>
                    </a:lnTo>
                    <a:lnTo>
                      <a:pt x="3360" y="2033"/>
                    </a:lnTo>
                    <a:lnTo>
                      <a:pt x="3353" y="2032"/>
                    </a:lnTo>
                    <a:close/>
                    <a:moveTo>
                      <a:pt x="663" y="1805"/>
                    </a:moveTo>
                    <a:lnTo>
                      <a:pt x="726" y="1808"/>
                    </a:lnTo>
                    <a:lnTo>
                      <a:pt x="788" y="1816"/>
                    </a:lnTo>
                    <a:lnTo>
                      <a:pt x="849" y="1831"/>
                    </a:lnTo>
                    <a:lnTo>
                      <a:pt x="907" y="1851"/>
                    </a:lnTo>
                    <a:lnTo>
                      <a:pt x="961" y="1875"/>
                    </a:lnTo>
                    <a:lnTo>
                      <a:pt x="1015" y="1905"/>
                    </a:lnTo>
                    <a:lnTo>
                      <a:pt x="1064" y="1940"/>
                    </a:lnTo>
                    <a:lnTo>
                      <a:pt x="1110" y="1978"/>
                    </a:lnTo>
                    <a:lnTo>
                      <a:pt x="1151" y="2021"/>
                    </a:lnTo>
                    <a:lnTo>
                      <a:pt x="1190" y="2067"/>
                    </a:lnTo>
                    <a:lnTo>
                      <a:pt x="1224" y="2117"/>
                    </a:lnTo>
                    <a:lnTo>
                      <a:pt x="1254" y="2169"/>
                    </a:lnTo>
                    <a:lnTo>
                      <a:pt x="1279" y="2224"/>
                    </a:lnTo>
                    <a:lnTo>
                      <a:pt x="1299" y="2283"/>
                    </a:lnTo>
                    <a:lnTo>
                      <a:pt x="1313" y="2343"/>
                    </a:lnTo>
                    <a:lnTo>
                      <a:pt x="1322" y="2405"/>
                    </a:lnTo>
                    <a:lnTo>
                      <a:pt x="1325" y="2470"/>
                    </a:lnTo>
                    <a:lnTo>
                      <a:pt x="1322" y="2533"/>
                    </a:lnTo>
                    <a:lnTo>
                      <a:pt x="1313" y="2595"/>
                    </a:lnTo>
                    <a:lnTo>
                      <a:pt x="1299" y="2655"/>
                    </a:lnTo>
                    <a:lnTo>
                      <a:pt x="1279" y="2714"/>
                    </a:lnTo>
                    <a:lnTo>
                      <a:pt x="1254" y="2769"/>
                    </a:lnTo>
                    <a:lnTo>
                      <a:pt x="1224" y="2821"/>
                    </a:lnTo>
                    <a:lnTo>
                      <a:pt x="1190" y="2871"/>
                    </a:lnTo>
                    <a:lnTo>
                      <a:pt x="1151" y="2917"/>
                    </a:lnTo>
                    <a:lnTo>
                      <a:pt x="1110" y="2960"/>
                    </a:lnTo>
                    <a:lnTo>
                      <a:pt x="1064" y="2998"/>
                    </a:lnTo>
                    <a:lnTo>
                      <a:pt x="1015" y="3033"/>
                    </a:lnTo>
                    <a:lnTo>
                      <a:pt x="961" y="3063"/>
                    </a:lnTo>
                    <a:lnTo>
                      <a:pt x="907" y="3088"/>
                    </a:lnTo>
                    <a:lnTo>
                      <a:pt x="849" y="3107"/>
                    </a:lnTo>
                    <a:lnTo>
                      <a:pt x="788" y="3122"/>
                    </a:lnTo>
                    <a:lnTo>
                      <a:pt x="726" y="3130"/>
                    </a:lnTo>
                    <a:lnTo>
                      <a:pt x="663" y="3134"/>
                    </a:lnTo>
                    <a:lnTo>
                      <a:pt x="599" y="3130"/>
                    </a:lnTo>
                    <a:lnTo>
                      <a:pt x="537" y="3122"/>
                    </a:lnTo>
                    <a:lnTo>
                      <a:pt x="477" y="3107"/>
                    </a:lnTo>
                    <a:lnTo>
                      <a:pt x="419" y="3088"/>
                    </a:lnTo>
                    <a:lnTo>
                      <a:pt x="363" y="3063"/>
                    </a:lnTo>
                    <a:lnTo>
                      <a:pt x="311" y="3033"/>
                    </a:lnTo>
                    <a:lnTo>
                      <a:pt x="262" y="2998"/>
                    </a:lnTo>
                    <a:lnTo>
                      <a:pt x="216" y="2960"/>
                    </a:lnTo>
                    <a:lnTo>
                      <a:pt x="173" y="2917"/>
                    </a:lnTo>
                    <a:lnTo>
                      <a:pt x="135" y="2871"/>
                    </a:lnTo>
                    <a:lnTo>
                      <a:pt x="100" y="2821"/>
                    </a:lnTo>
                    <a:lnTo>
                      <a:pt x="72" y="2769"/>
                    </a:lnTo>
                    <a:lnTo>
                      <a:pt x="46" y="2714"/>
                    </a:lnTo>
                    <a:lnTo>
                      <a:pt x="27" y="2655"/>
                    </a:lnTo>
                    <a:lnTo>
                      <a:pt x="12" y="2595"/>
                    </a:lnTo>
                    <a:lnTo>
                      <a:pt x="3" y="2533"/>
                    </a:lnTo>
                    <a:lnTo>
                      <a:pt x="0" y="2470"/>
                    </a:lnTo>
                    <a:lnTo>
                      <a:pt x="3" y="2405"/>
                    </a:lnTo>
                    <a:lnTo>
                      <a:pt x="12" y="2343"/>
                    </a:lnTo>
                    <a:lnTo>
                      <a:pt x="27" y="2283"/>
                    </a:lnTo>
                    <a:lnTo>
                      <a:pt x="46" y="2224"/>
                    </a:lnTo>
                    <a:lnTo>
                      <a:pt x="72" y="2169"/>
                    </a:lnTo>
                    <a:lnTo>
                      <a:pt x="100" y="2117"/>
                    </a:lnTo>
                    <a:lnTo>
                      <a:pt x="135" y="2067"/>
                    </a:lnTo>
                    <a:lnTo>
                      <a:pt x="173" y="2021"/>
                    </a:lnTo>
                    <a:lnTo>
                      <a:pt x="216" y="1978"/>
                    </a:lnTo>
                    <a:lnTo>
                      <a:pt x="262" y="1940"/>
                    </a:lnTo>
                    <a:lnTo>
                      <a:pt x="311" y="1905"/>
                    </a:lnTo>
                    <a:lnTo>
                      <a:pt x="363" y="1875"/>
                    </a:lnTo>
                    <a:lnTo>
                      <a:pt x="419" y="1851"/>
                    </a:lnTo>
                    <a:lnTo>
                      <a:pt x="477" y="1831"/>
                    </a:lnTo>
                    <a:lnTo>
                      <a:pt x="537" y="1816"/>
                    </a:lnTo>
                    <a:lnTo>
                      <a:pt x="599" y="1808"/>
                    </a:lnTo>
                    <a:lnTo>
                      <a:pt x="663" y="1805"/>
                    </a:lnTo>
                    <a:close/>
                    <a:moveTo>
                      <a:pt x="2444" y="1443"/>
                    </a:moveTo>
                    <a:lnTo>
                      <a:pt x="2433" y="1445"/>
                    </a:lnTo>
                    <a:lnTo>
                      <a:pt x="2420" y="1450"/>
                    </a:lnTo>
                    <a:lnTo>
                      <a:pt x="2410" y="1460"/>
                    </a:lnTo>
                    <a:lnTo>
                      <a:pt x="2399" y="1471"/>
                    </a:lnTo>
                    <a:lnTo>
                      <a:pt x="2392" y="1485"/>
                    </a:lnTo>
                    <a:lnTo>
                      <a:pt x="2237" y="1827"/>
                    </a:lnTo>
                    <a:lnTo>
                      <a:pt x="2232" y="1842"/>
                    </a:lnTo>
                    <a:lnTo>
                      <a:pt x="2232" y="1856"/>
                    </a:lnTo>
                    <a:lnTo>
                      <a:pt x="2238" y="1866"/>
                    </a:lnTo>
                    <a:lnTo>
                      <a:pt x="2246" y="1872"/>
                    </a:lnTo>
                    <a:lnTo>
                      <a:pt x="2258" y="1873"/>
                    </a:lnTo>
                    <a:lnTo>
                      <a:pt x="2273" y="1870"/>
                    </a:lnTo>
                    <a:lnTo>
                      <a:pt x="2338" y="1839"/>
                    </a:lnTo>
                    <a:lnTo>
                      <a:pt x="2345" y="2328"/>
                    </a:lnTo>
                    <a:lnTo>
                      <a:pt x="2347" y="2340"/>
                    </a:lnTo>
                    <a:lnTo>
                      <a:pt x="2352" y="2348"/>
                    </a:lnTo>
                    <a:lnTo>
                      <a:pt x="2362" y="2353"/>
                    </a:lnTo>
                    <a:lnTo>
                      <a:pt x="2372" y="2354"/>
                    </a:lnTo>
                    <a:lnTo>
                      <a:pt x="2385" y="2349"/>
                    </a:lnTo>
                    <a:lnTo>
                      <a:pt x="2487" y="2305"/>
                    </a:lnTo>
                    <a:lnTo>
                      <a:pt x="2503" y="2296"/>
                    </a:lnTo>
                    <a:lnTo>
                      <a:pt x="2516" y="2282"/>
                    </a:lnTo>
                    <a:lnTo>
                      <a:pt x="2525" y="2265"/>
                    </a:lnTo>
                    <a:lnTo>
                      <a:pt x="2528" y="2249"/>
                    </a:lnTo>
                    <a:lnTo>
                      <a:pt x="2523" y="1753"/>
                    </a:lnTo>
                    <a:lnTo>
                      <a:pt x="2591" y="1721"/>
                    </a:lnTo>
                    <a:lnTo>
                      <a:pt x="2604" y="1713"/>
                    </a:lnTo>
                    <a:lnTo>
                      <a:pt x="2616" y="1703"/>
                    </a:lnTo>
                    <a:lnTo>
                      <a:pt x="2625" y="1691"/>
                    </a:lnTo>
                    <a:lnTo>
                      <a:pt x="2630" y="1678"/>
                    </a:lnTo>
                    <a:lnTo>
                      <a:pt x="2633" y="1665"/>
                    </a:lnTo>
                    <a:lnTo>
                      <a:pt x="2632" y="1653"/>
                    </a:lnTo>
                    <a:lnTo>
                      <a:pt x="2628" y="1644"/>
                    </a:lnTo>
                    <a:lnTo>
                      <a:pt x="2463" y="1450"/>
                    </a:lnTo>
                    <a:lnTo>
                      <a:pt x="2455" y="1444"/>
                    </a:lnTo>
                    <a:lnTo>
                      <a:pt x="2444" y="1443"/>
                    </a:lnTo>
                    <a:close/>
                    <a:moveTo>
                      <a:pt x="3091" y="1129"/>
                    </a:moveTo>
                    <a:lnTo>
                      <a:pt x="3078" y="1131"/>
                    </a:lnTo>
                    <a:lnTo>
                      <a:pt x="3065" y="1137"/>
                    </a:lnTo>
                    <a:lnTo>
                      <a:pt x="3052" y="1147"/>
                    </a:lnTo>
                    <a:lnTo>
                      <a:pt x="3042" y="1159"/>
                    </a:lnTo>
                    <a:lnTo>
                      <a:pt x="3033" y="1174"/>
                    </a:lnTo>
                    <a:lnTo>
                      <a:pt x="2863" y="1533"/>
                    </a:lnTo>
                    <a:lnTo>
                      <a:pt x="2858" y="1547"/>
                    </a:lnTo>
                    <a:lnTo>
                      <a:pt x="2858" y="1560"/>
                    </a:lnTo>
                    <a:lnTo>
                      <a:pt x="2861" y="1570"/>
                    </a:lnTo>
                    <a:lnTo>
                      <a:pt x="2866" y="1577"/>
                    </a:lnTo>
                    <a:lnTo>
                      <a:pt x="2876" y="1581"/>
                    </a:lnTo>
                    <a:lnTo>
                      <a:pt x="2888" y="1581"/>
                    </a:lnTo>
                    <a:lnTo>
                      <a:pt x="2900" y="1577"/>
                    </a:lnTo>
                    <a:lnTo>
                      <a:pt x="2972" y="1544"/>
                    </a:lnTo>
                    <a:lnTo>
                      <a:pt x="2972" y="2056"/>
                    </a:lnTo>
                    <a:lnTo>
                      <a:pt x="2974" y="2067"/>
                    </a:lnTo>
                    <a:lnTo>
                      <a:pt x="2981" y="2075"/>
                    </a:lnTo>
                    <a:lnTo>
                      <a:pt x="2990" y="2080"/>
                    </a:lnTo>
                    <a:lnTo>
                      <a:pt x="3002" y="2080"/>
                    </a:lnTo>
                    <a:lnTo>
                      <a:pt x="3016" y="2077"/>
                    </a:lnTo>
                    <a:lnTo>
                      <a:pt x="3126" y="2029"/>
                    </a:lnTo>
                    <a:lnTo>
                      <a:pt x="3140" y="2021"/>
                    </a:lnTo>
                    <a:lnTo>
                      <a:pt x="3152" y="2009"/>
                    </a:lnTo>
                    <a:lnTo>
                      <a:pt x="3161" y="1997"/>
                    </a:lnTo>
                    <a:lnTo>
                      <a:pt x="3168" y="1983"/>
                    </a:lnTo>
                    <a:lnTo>
                      <a:pt x="3170" y="1969"/>
                    </a:lnTo>
                    <a:lnTo>
                      <a:pt x="3172" y="1450"/>
                    </a:lnTo>
                    <a:lnTo>
                      <a:pt x="3245" y="1417"/>
                    </a:lnTo>
                    <a:lnTo>
                      <a:pt x="3259" y="1409"/>
                    </a:lnTo>
                    <a:lnTo>
                      <a:pt x="3271" y="1397"/>
                    </a:lnTo>
                    <a:lnTo>
                      <a:pt x="3281" y="1384"/>
                    </a:lnTo>
                    <a:lnTo>
                      <a:pt x="3287" y="1371"/>
                    </a:lnTo>
                    <a:lnTo>
                      <a:pt x="3291" y="1357"/>
                    </a:lnTo>
                    <a:lnTo>
                      <a:pt x="3290" y="1345"/>
                    </a:lnTo>
                    <a:lnTo>
                      <a:pt x="3284" y="1336"/>
                    </a:lnTo>
                    <a:lnTo>
                      <a:pt x="3110" y="1136"/>
                    </a:lnTo>
                    <a:lnTo>
                      <a:pt x="3101" y="1130"/>
                    </a:lnTo>
                    <a:lnTo>
                      <a:pt x="3091" y="1129"/>
                    </a:lnTo>
                    <a:close/>
                    <a:moveTo>
                      <a:pt x="1969" y="0"/>
                    </a:moveTo>
                    <a:lnTo>
                      <a:pt x="1970" y="0"/>
                    </a:lnTo>
                    <a:lnTo>
                      <a:pt x="2003" y="1"/>
                    </a:lnTo>
                    <a:lnTo>
                      <a:pt x="2036" y="6"/>
                    </a:lnTo>
                    <a:lnTo>
                      <a:pt x="2067" y="13"/>
                    </a:lnTo>
                    <a:lnTo>
                      <a:pt x="2093" y="23"/>
                    </a:lnTo>
                    <a:lnTo>
                      <a:pt x="2602" y="250"/>
                    </a:lnTo>
                    <a:lnTo>
                      <a:pt x="1087" y="965"/>
                    </a:lnTo>
                    <a:lnTo>
                      <a:pt x="1087" y="1424"/>
                    </a:lnTo>
                    <a:lnTo>
                      <a:pt x="1351" y="1542"/>
                    </a:lnTo>
                    <a:lnTo>
                      <a:pt x="1351" y="1083"/>
                    </a:lnTo>
                    <a:lnTo>
                      <a:pt x="2867" y="368"/>
                    </a:lnTo>
                    <a:lnTo>
                      <a:pt x="3347" y="582"/>
                    </a:lnTo>
                    <a:lnTo>
                      <a:pt x="3379" y="600"/>
                    </a:lnTo>
                    <a:lnTo>
                      <a:pt x="3410" y="622"/>
                    </a:lnTo>
                    <a:lnTo>
                      <a:pt x="3438" y="650"/>
                    </a:lnTo>
                    <a:lnTo>
                      <a:pt x="3464" y="681"/>
                    </a:lnTo>
                    <a:lnTo>
                      <a:pt x="3485" y="715"/>
                    </a:lnTo>
                    <a:lnTo>
                      <a:pt x="3503" y="751"/>
                    </a:lnTo>
                    <a:lnTo>
                      <a:pt x="3516" y="788"/>
                    </a:lnTo>
                    <a:lnTo>
                      <a:pt x="3525" y="825"/>
                    </a:lnTo>
                    <a:lnTo>
                      <a:pt x="3528" y="863"/>
                    </a:lnTo>
                    <a:lnTo>
                      <a:pt x="3525" y="2172"/>
                    </a:lnTo>
                    <a:lnTo>
                      <a:pt x="3522" y="2210"/>
                    </a:lnTo>
                    <a:lnTo>
                      <a:pt x="3513" y="2248"/>
                    </a:lnTo>
                    <a:lnTo>
                      <a:pt x="3499" y="2285"/>
                    </a:lnTo>
                    <a:lnTo>
                      <a:pt x="3481" y="2322"/>
                    </a:lnTo>
                    <a:lnTo>
                      <a:pt x="3459" y="2355"/>
                    </a:lnTo>
                    <a:lnTo>
                      <a:pt x="3433" y="2386"/>
                    </a:lnTo>
                    <a:lnTo>
                      <a:pt x="3404" y="2414"/>
                    </a:lnTo>
                    <a:lnTo>
                      <a:pt x="3373" y="2436"/>
                    </a:lnTo>
                    <a:lnTo>
                      <a:pt x="3340" y="2454"/>
                    </a:lnTo>
                    <a:lnTo>
                      <a:pt x="2089" y="2990"/>
                    </a:lnTo>
                    <a:lnTo>
                      <a:pt x="2063" y="3000"/>
                    </a:lnTo>
                    <a:lnTo>
                      <a:pt x="2033" y="3006"/>
                    </a:lnTo>
                    <a:lnTo>
                      <a:pt x="2002" y="3009"/>
                    </a:lnTo>
                    <a:lnTo>
                      <a:pt x="1969" y="3011"/>
                    </a:lnTo>
                    <a:lnTo>
                      <a:pt x="1937" y="3009"/>
                    </a:lnTo>
                    <a:lnTo>
                      <a:pt x="1906" y="3006"/>
                    </a:lnTo>
                    <a:lnTo>
                      <a:pt x="1876" y="2998"/>
                    </a:lnTo>
                    <a:lnTo>
                      <a:pt x="1850" y="2990"/>
                    </a:lnTo>
                    <a:lnTo>
                      <a:pt x="1407" y="2800"/>
                    </a:lnTo>
                    <a:lnTo>
                      <a:pt x="1432" y="2738"/>
                    </a:lnTo>
                    <a:lnTo>
                      <a:pt x="1452" y="2673"/>
                    </a:lnTo>
                    <a:lnTo>
                      <a:pt x="1466" y="2607"/>
                    </a:lnTo>
                    <a:lnTo>
                      <a:pt x="1474" y="2539"/>
                    </a:lnTo>
                    <a:lnTo>
                      <a:pt x="1477" y="2470"/>
                    </a:lnTo>
                    <a:lnTo>
                      <a:pt x="1474" y="2395"/>
                    </a:lnTo>
                    <a:lnTo>
                      <a:pt x="1465" y="2323"/>
                    </a:lnTo>
                    <a:lnTo>
                      <a:pt x="1449" y="2252"/>
                    </a:lnTo>
                    <a:lnTo>
                      <a:pt x="1426" y="2184"/>
                    </a:lnTo>
                    <a:lnTo>
                      <a:pt x="1398" y="2119"/>
                    </a:lnTo>
                    <a:lnTo>
                      <a:pt x="1366" y="2057"/>
                    </a:lnTo>
                    <a:lnTo>
                      <a:pt x="1328" y="1998"/>
                    </a:lnTo>
                    <a:lnTo>
                      <a:pt x="1285" y="1943"/>
                    </a:lnTo>
                    <a:lnTo>
                      <a:pt x="1238" y="1891"/>
                    </a:lnTo>
                    <a:lnTo>
                      <a:pt x="1188" y="1844"/>
                    </a:lnTo>
                    <a:lnTo>
                      <a:pt x="1132" y="1801"/>
                    </a:lnTo>
                    <a:lnTo>
                      <a:pt x="1073" y="1763"/>
                    </a:lnTo>
                    <a:lnTo>
                      <a:pt x="1011" y="1730"/>
                    </a:lnTo>
                    <a:lnTo>
                      <a:pt x="946" y="1703"/>
                    </a:lnTo>
                    <a:lnTo>
                      <a:pt x="879" y="1680"/>
                    </a:lnTo>
                    <a:lnTo>
                      <a:pt x="809" y="1664"/>
                    </a:lnTo>
                    <a:lnTo>
                      <a:pt x="737" y="1654"/>
                    </a:lnTo>
                    <a:lnTo>
                      <a:pt x="663" y="1651"/>
                    </a:lnTo>
                    <a:lnTo>
                      <a:pt x="598" y="1654"/>
                    </a:lnTo>
                    <a:lnTo>
                      <a:pt x="535" y="1662"/>
                    </a:lnTo>
                    <a:lnTo>
                      <a:pt x="474" y="1674"/>
                    </a:lnTo>
                    <a:lnTo>
                      <a:pt x="414" y="1691"/>
                    </a:lnTo>
                    <a:lnTo>
                      <a:pt x="412" y="863"/>
                    </a:lnTo>
                    <a:lnTo>
                      <a:pt x="415" y="825"/>
                    </a:lnTo>
                    <a:lnTo>
                      <a:pt x="422" y="788"/>
                    </a:lnTo>
                    <a:lnTo>
                      <a:pt x="436" y="751"/>
                    </a:lnTo>
                    <a:lnTo>
                      <a:pt x="454" y="715"/>
                    </a:lnTo>
                    <a:lnTo>
                      <a:pt x="476" y="681"/>
                    </a:lnTo>
                    <a:lnTo>
                      <a:pt x="501" y="650"/>
                    </a:lnTo>
                    <a:lnTo>
                      <a:pt x="529" y="622"/>
                    </a:lnTo>
                    <a:lnTo>
                      <a:pt x="560" y="600"/>
                    </a:lnTo>
                    <a:lnTo>
                      <a:pt x="592" y="582"/>
                    </a:lnTo>
                    <a:lnTo>
                      <a:pt x="1846" y="23"/>
                    </a:lnTo>
                    <a:lnTo>
                      <a:pt x="1873" y="13"/>
                    </a:lnTo>
                    <a:lnTo>
                      <a:pt x="1904" y="6"/>
                    </a:lnTo>
                    <a:lnTo>
                      <a:pt x="1936" y="1"/>
                    </a:ln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556547F-1213-4505-B1F0-5D735F44C1E9}"/>
                </a:ext>
              </a:extLst>
            </p:cNvPr>
            <p:cNvSpPr/>
            <p:nvPr/>
          </p:nvSpPr>
          <p:spPr>
            <a:xfrm>
              <a:off x="6596767" y="5633882"/>
              <a:ext cx="3250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Delivery Error 4% </a:t>
              </a: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</p:grpSp>
      <p:sp>
        <p:nvSpPr>
          <p:cNvPr id="98" name="위쪽 화살표 81">
            <a:extLst>
              <a:ext uri="{FF2B5EF4-FFF2-40B4-BE49-F238E27FC236}">
                <a16:creationId xmlns:a16="http://schemas.microsoft.com/office/drawing/2014/main" id="{2253744A-CD6D-4650-BAB8-D855EA81604C}"/>
              </a:ext>
            </a:extLst>
          </p:cNvPr>
          <p:cNvSpPr/>
          <p:nvPr/>
        </p:nvSpPr>
        <p:spPr>
          <a:xfrm>
            <a:off x="11178247" y="2651761"/>
            <a:ext cx="319070" cy="283970"/>
          </a:xfrm>
          <a:prstGeom prst="upArrow">
            <a:avLst>
              <a:gd name="adj1" fmla="val 50000"/>
              <a:gd name="adj2" fmla="val 55964"/>
            </a:avLst>
          </a:prstGeom>
          <a:solidFill>
            <a:srgbClr val="AFABA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" name="위쪽 화살표 297">
            <a:extLst>
              <a:ext uri="{FF2B5EF4-FFF2-40B4-BE49-F238E27FC236}">
                <a16:creationId xmlns:a16="http://schemas.microsoft.com/office/drawing/2014/main" id="{AFEC7898-F4C9-4D09-842B-7BABB7D7BECD}"/>
              </a:ext>
            </a:extLst>
          </p:cNvPr>
          <p:cNvSpPr/>
          <p:nvPr/>
        </p:nvSpPr>
        <p:spPr>
          <a:xfrm>
            <a:off x="11359222" y="4419404"/>
            <a:ext cx="279509" cy="283970"/>
          </a:xfrm>
          <a:prstGeom prst="upArrow">
            <a:avLst>
              <a:gd name="adj1" fmla="val 50000"/>
              <a:gd name="adj2" fmla="val 55964"/>
            </a:avLst>
          </a:prstGeom>
          <a:solidFill>
            <a:srgbClr val="AFABA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위쪽 화살표 298">
            <a:extLst>
              <a:ext uri="{FF2B5EF4-FFF2-40B4-BE49-F238E27FC236}">
                <a16:creationId xmlns:a16="http://schemas.microsoft.com/office/drawing/2014/main" id="{269AD159-A717-4AB4-81D1-1F1418E578E4}"/>
              </a:ext>
            </a:extLst>
          </p:cNvPr>
          <p:cNvSpPr/>
          <p:nvPr/>
        </p:nvSpPr>
        <p:spPr>
          <a:xfrm flipV="1">
            <a:off x="10375986" y="5371848"/>
            <a:ext cx="279509" cy="283970"/>
          </a:xfrm>
          <a:prstGeom prst="upArrow">
            <a:avLst>
              <a:gd name="adj1" fmla="val 50000"/>
              <a:gd name="adj2" fmla="val 55964"/>
            </a:avLst>
          </a:prstGeom>
          <a:solidFill>
            <a:srgbClr val="AFABA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위쪽 화살표 299">
            <a:extLst>
              <a:ext uri="{FF2B5EF4-FFF2-40B4-BE49-F238E27FC236}">
                <a16:creationId xmlns:a16="http://schemas.microsoft.com/office/drawing/2014/main" id="{AE215407-3579-41A9-A153-029F22453491}"/>
              </a:ext>
            </a:extLst>
          </p:cNvPr>
          <p:cNvSpPr/>
          <p:nvPr/>
        </p:nvSpPr>
        <p:spPr>
          <a:xfrm flipV="1">
            <a:off x="11530672" y="3563205"/>
            <a:ext cx="279509" cy="283970"/>
          </a:xfrm>
          <a:prstGeom prst="upArrow">
            <a:avLst>
              <a:gd name="adj1" fmla="val 50000"/>
              <a:gd name="adj2" fmla="val 55964"/>
            </a:avLst>
          </a:prstGeom>
          <a:solidFill>
            <a:srgbClr val="AFABA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8FF49BF-9E6D-41D6-8E92-BFD820EACAAE}"/>
              </a:ext>
            </a:extLst>
          </p:cNvPr>
          <p:cNvGrpSpPr/>
          <p:nvPr/>
        </p:nvGrpSpPr>
        <p:grpSpPr>
          <a:xfrm>
            <a:off x="7285467" y="3296324"/>
            <a:ext cx="808926" cy="808926"/>
            <a:chOff x="6189450" y="3296324"/>
            <a:chExt cx="808926" cy="808926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07C23B27-DC83-4AF8-B965-7D25C2F9F605}"/>
                </a:ext>
              </a:extLst>
            </p:cNvPr>
            <p:cNvSpPr/>
            <p:nvPr/>
          </p:nvSpPr>
          <p:spPr>
            <a:xfrm>
              <a:off x="6189450" y="3296324"/>
              <a:ext cx="808926" cy="808926"/>
            </a:xfrm>
            <a:prstGeom prst="ellipse">
              <a:avLst/>
            </a:prstGeom>
            <a:solidFill>
              <a:srgbClr val="EF971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ED1A11CD-4BCF-45C1-8407-5F06CF436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471" y="3435295"/>
              <a:ext cx="521712" cy="521712"/>
            </a:xfrm>
            <a:prstGeom prst="rect">
              <a:avLst/>
            </a:prstGeom>
          </p:spPr>
        </p:pic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A791CB4-AF88-49BC-92B9-94BD8C76356B}"/>
              </a:ext>
            </a:extLst>
          </p:cNvPr>
          <p:cNvSpPr/>
          <p:nvPr/>
        </p:nvSpPr>
        <p:spPr>
          <a:xfrm>
            <a:off x="3291591" y="529170"/>
            <a:ext cx="72052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Big Logistic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경기권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물류 창고 운영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/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에러율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EF9712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rPr>
              <a:t>  보고서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srgbClr val="EF9712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Aharoni" panose="02010803020104030203" pitchFamily="2" charset="-79"/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FA7A561A-DF62-41CC-AD3B-A0AB50F6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79" y="1506692"/>
            <a:ext cx="1677953" cy="14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0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파워포인트 파일 관리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3312365"/>
          </a:xfrm>
        </p:spPr>
        <p:txBody>
          <a:bodyPr/>
          <a:lstStyle/>
          <a:p>
            <a:r>
              <a:rPr lang="en-US" altLang="ko-KR" dirty="0"/>
              <a:t>PPTX : </a:t>
            </a:r>
            <a:r>
              <a:rPr lang="ko-KR" altLang="en-US" dirty="0"/>
              <a:t>파워포인트 프레젠테이션 형식 저장 </a:t>
            </a:r>
          </a:p>
          <a:p>
            <a:r>
              <a:rPr lang="en-US" altLang="ko-KR" dirty="0"/>
              <a:t>PDF : </a:t>
            </a:r>
            <a:r>
              <a:rPr lang="ko-KR" altLang="en-US" dirty="0"/>
              <a:t>파일 형식 저장 </a:t>
            </a:r>
          </a:p>
          <a:p>
            <a:r>
              <a:rPr lang="en-US" altLang="ko-KR" dirty="0"/>
              <a:t>JPG : </a:t>
            </a:r>
            <a:r>
              <a:rPr lang="ko-KR" altLang="en-US" dirty="0"/>
              <a:t>이미지 파일 저장 및 사진 앨범</a:t>
            </a:r>
            <a:endParaRPr lang="en-US" altLang="ko-KR" dirty="0"/>
          </a:p>
          <a:p>
            <a:r>
              <a:rPr lang="en-US" altLang="ko-KR" dirty="0"/>
              <a:t>WMV : </a:t>
            </a:r>
            <a:r>
              <a:rPr lang="ko-KR" altLang="en-US" dirty="0"/>
              <a:t>동영상 파일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r>
              <a:rPr lang="ko-KR" altLang="en-US" dirty="0"/>
              <a:t>탭</a:t>
            </a:r>
            <a:r>
              <a:rPr lang="en-US" altLang="ko-KR" dirty="0"/>
              <a:t>-[</a:t>
            </a:r>
            <a:r>
              <a:rPr lang="ko-KR" altLang="en-US" dirty="0"/>
              <a:t>내보내기</a:t>
            </a:r>
            <a:r>
              <a:rPr lang="en-US" altLang="ko-KR" dirty="0"/>
              <a:t>]-[</a:t>
            </a:r>
            <a:r>
              <a:rPr lang="ko-KR" altLang="en-US" dirty="0"/>
              <a:t>비디오 만들기</a:t>
            </a:r>
            <a:r>
              <a:rPr lang="en-US" altLang="ko-KR" dirty="0"/>
              <a:t>]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514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2203" cy="543595"/>
          </a:xfrm>
        </p:spPr>
        <p:txBody>
          <a:bodyPr>
            <a:normAutofit/>
          </a:bodyPr>
          <a:lstStyle/>
          <a:p>
            <a:r>
              <a:rPr lang="ko-KR" altLang="en-US" dirty="0"/>
              <a:t>도형 복사와 복제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3357" y="3561984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11" name="그림 10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11" y="3572909"/>
            <a:ext cx="1080000" cy="1157143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12" name="그림 11"/>
          <p:cNvPicPr>
            <a:picLocks/>
          </p:cNvPicPr>
          <p:nvPr/>
        </p:nvPicPr>
        <p:blipFill rotWithShape="1">
          <a:blip r:embed="rId4"/>
          <a:srcRect l="33200" t="26002" r="55239" b="22001"/>
          <a:stretch/>
        </p:blipFill>
        <p:spPr>
          <a:xfrm>
            <a:off x="2577434" y="3573016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13" name="그림 12"/>
          <p:cNvPicPr>
            <a:picLocks/>
          </p:cNvPicPr>
          <p:nvPr/>
        </p:nvPicPr>
        <p:blipFill rotWithShape="1">
          <a:blip r:embed="rId4"/>
          <a:srcRect l="83635" t="27999" r="3277" b="20004"/>
          <a:stretch/>
        </p:blipFill>
        <p:spPr>
          <a:xfrm>
            <a:off x="5589279" y="3573016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grpSp>
        <p:nvGrpSpPr>
          <p:cNvPr id="21" name="그룹 20"/>
          <p:cNvGrpSpPr/>
          <p:nvPr/>
        </p:nvGrpSpPr>
        <p:grpSpPr>
          <a:xfrm>
            <a:off x="777393" y="2050640"/>
            <a:ext cx="5688632" cy="956072"/>
            <a:chOff x="551384" y="1153282"/>
            <a:chExt cx="8568952" cy="1440160"/>
          </a:xfrm>
        </p:grpSpPr>
        <p:cxnSp>
          <p:nvCxnSpPr>
            <p:cNvPr id="19" name="직선 연결선 18"/>
            <p:cNvCxnSpPr>
              <a:stCxn id="14" idx="2"/>
              <a:endCxn id="17" idx="2"/>
            </p:cNvCxnSpPr>
            <p:nvPr/>
          </p:nvCxnSpPr>
          <p:spPr>
            <a:xfrm>
              <a:off x="551384" y="1873362"/>
              <a:ext cx="7128792" cy="0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551384" y="1153282"/>
              <a:ext cx="1440160" cy="144016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2927648" y="1153282"/>
              <a:ext cx="1440160" cy="144016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303912" y="1153282"/>
              <a:ext cx="1440160" cy="1440160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7680176" y="1153282"/>
              <a:ext cx="1440160" cy="144016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450826" y="928687"/>
            <a:ext cx="11621838" cy="936105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  <a:defRPr/>
            </a:pPr>
            <a:r>
              <a:rPr kumimoji="1" lang="ko-KR" altLang="en-US" dirty="0"/>
              <a:t>그림을 도형의 채우기로 바로 사용하려면 선택한 그림을 복사한 후</a:t>
            </a:r>
            <a:br>
              <a:rPr kumimoji="1" lang="en-US" altLang="ko-KR" dirty="0"/>
            </a:br>
            <a:r>
              <a:rPr kumimoji="1" lang="ko-KR" altLang="en-US" dirty="0"/>
              <a:t>도형의 </a:t>
            </a:r>
            <a:r>
              <a:rPr kumimoji="1" lang="ko-KR" altLang="en-US" dirty="0" err="1"/>
              <a:t>채우기의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그림 및 질감</a:t>
            </a:r>
            <a:r>
              <a:rPr kumimoji="1" lang="en-US" altLang="ko-KR" dirty="0"/>
              <a:t>] </a:t>
            </a:r>
            <a:r>
              <a:rPr kumimoji="1" lang="ko-KR" altLang="en-US" dirty="0" err="1"/>
              <a:t>선택후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클립보드</a:t>
            </a:r>
            <a:r>
              <a:rPr kumimoji="1" lang="en-US" altLang="ko-KR" dirty="0"/>
              <a:t>]</a:t>
            </a:r>
            <a:r>
              <a:rPr kumimoji="1" lang="ko-KR" altLang="en-US" dirty="0"/>
              <a:t>를 선택함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E347D3-FE10-7432-1F14-1E9D5E5D34BB}"/>
              </a:ext>
            </a:extLst>
          </p:cNvPr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8030" y="5002144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E24A09-90CF-F7FD-15DE-9DB304977729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184" y="5013069"/>
            <a:ext cx="1080000" cy="1157143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121A9-C7BF-4975-103D-2AE0F0710C4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3200" t="26002" r="55239" b="22001"/>
          <a:stretch/>
        </p:blipFill>
        <p:spPr>
          <a:xfrm>
            <a:off x="2652107" y="5013176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336CE5-21E3-238B-F21E-6021C135AB6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83635" t="27999" r="3277" b="20004"/>
          <a:stretch/>
        </p:blipFill>
        <p:spPr>
          <a:xfrm>
            <a:off x="5663952" y="5013176"/>
            <a:ext cx="1080000" cy="1080000"/>
          </a:xfrm>
          <a:prstGeom prst="ellipse">
            <a:avLst/>
          </a:prstGeom>
          <a:ln w="38100">
            <a:solidFill>
              <a:srgbClr val="1F4596"/>
            </a:solidFill>
          </a:ln>
        </p:spPr>
      </p:pic>
    </p:spTree>
    <p:extLst>
      <p:ext uri="{BB962C8B-B14F-4D97-AF65-F5344CB8AC3E}">
        <p14:creationId xmlns:p14="http://schemas.microsoft.com/office/powerpoint/2010/main" val="190137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950344"/>
              </p:ext>
            </p:extLst>
          </p:nvPr>
        </p:nvGraphicFramePr>
        <p:xfrm>
          <a:off x="2063308" y="2307415"/>
          <a:ext cx="8348028" cy="32352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7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여러 도형을 복수 개 선택하고 크기 조정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그룹을 지정한 후 크기 조정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5254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도형이 크기 조절 되어 모양이 흐트러짐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한 덩어리로 크기 조절되어 모양이 유지됨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설정이 필요한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>
          <a:xfrm>
            <a:off x="462887" y="966818"/>
            <a:ext cx="8642350" cy="936105"/>
          </a:xfrm>
        </p:spPr>
        <p:txBody>
          <a:bodyPr>
            <a:normAutofit/>
          </a:bodyPr>
          <a:lstStyle/>
          <a:p>
            <a:pPr lvl="0" eaLnBrk="0" fontAlgn="base" hangingPunct="0">
              <a:spcAft>
                <a:spcPct val="0"/>
              </a:spcAft>
              <a:defRPr/>
            </a:pPr>
            <a:r>
              <a:rPr kumimoji="1" lang="ko-KR" altLang="en-US" dirty="0"/>
              <a:t>그룹 설정</a:t>
            </a:r>
            <a:r>
              <a:rPr kumimoji="1" lang="en-US" altLang="ko-KR" dirty="0"/>
              <a:t>: Ctrl + G, </a:t>
            </a:r>
            <a:r>
              <a:rPr kumimoji="1" lang="ko-KR" altLang="en-US" dirty="0"/>
              <a:t>그룹 해제</a:t>
            </a:r>
            <a:r>
              <a:rPr kumimoji="1" lang="en-US" altLang="ko-KR" dirty="0"/>
              <a:t>: Ctrl + Shift +G</a:t>
            </a:r>
          </a:p>
          <a:p>
            <a:pPr lvl="0" eaLnBrk="0" fontAlgn="base" hangingPunct="0">
              <a:spcAft>
                <a:spcPct val="0"/>
              </a:spcAft>
              <a:defRPr/>
            </a:pPr>
            <a:r>
              <a:rPr kumimoji="1" lang="ko-KR" altLang="en-US" dirty="0"/>
              <a:t>파워 유저들은 그룹 기능을 잘 활용한다</a:t>
            </a:r>
          </a:p>
        </p:txBody>
      </p:sp>
      <p:sp>
        <p:nvSpPr>
          <p:cNvPr id="5" name="양쪽 모서리가 잘린 사각형 4"/>
          <p:cNvSpPr/>
          <p:nvPr/>
        </p:nvSpPr>
        <p:spPr>
          <a:xfrm>
            <a:off x="1780664" y="3757908"/>
            <a:ext cx="1069834" cy="293369"/>
          </a:xfrm>
          <a:prstGeom prst="snip2SameRect">
            <a:avLst>
              <a:gd name="adj1" fmla="val 28877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87488" y="3925042"/>
            <a:ext cx="1872208" cy="1232150"/>
          </a:xfrm>
          <a:prstGeom prst="roundRect">
            <a:avLst>
              <a:gd name="adj" fmla="val 562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680778" y="4156523"/>
            <a:ext cx="401187" cy="35204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모서리가 둥근 사각형 6"/>
          <p:cNvSpPr/>
          <p:nvPr/>
        </p:nvSpPr>
        <p:spPr>
          <a:xfrm>
            <a:off x="2505889" y="4434240"/>
            <a:ext cx="668646" cy="410717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양쪽 모서리가 잘린 사각형 7"/>
          <p:cNvSpPr/>
          <p:nvPr/>
        </p:nvSpPr>
        <p:spPr>
          <a:xfrm>
            <a:off x="3207680" y="3169016"/>
            <a:ext cx="1664185" cy="456352"/>
          </a:xfrm>
          <a:prstGeom prst="snip2SameRect">
            <a:avLst>
              <a:gd name="adj1" fmla="val 28877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51628" y="3429000"/>
            <a:ext cx="2912324" cy="1916678"/>
          </a:xfrm>
          <a:prstGeom prst="roundRect">
            <a:avLst>
              <a:gd name="adj" fmla="val 562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07835" y="3789040"/>
            <a:ext cx="624069" cy="54762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4335806" y="4221087"/>
            <a:ext cx="1040116" cy="638893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양쪽 모서리가 잘린 사각형 12"/>
          <p:cNvSpPr/>
          <p:nvPr/>
        </p:nvSpPr>
        <p:spPr>
          <a:xfrm>
            <a:off x="6526334" y="3662180"/>
            <a:ext cx="740654" cy="193829"/>
          </a:xfrm>
          <a:prstGeom prst="snip2SameRect">
            <a:avLst>
              <a:gd name="adj1" fmla="val 28877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480043" y="3802145"/>
            <a:ext cx="1296143" cy="814085"/>
          </a:xfrm>
          <a:prstGeom prst="roundRect">
            <a:avLst>
              <a:gd name="adj" fmla="val 562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220711" y="3995997"/>
            <a:ext cx="277745" cy="23259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7128118" y="4228570"/>
            <a:ext cx="462909" cy="271362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모서리가 잘린 사각형 16"/>
          <p:cNvSpPr/>
          <p:nvPr/>
        </p:nvSpPr>
        <p:spPr>
          <a:xfrm>
            <a:off x="8136226" y="3169016"/>
            <a:ext cx="1152127" cy="301513"/>
          </a:xfrm>
          <a:prstGeom prst="snip2SameRect">
            <a:avLst>
              <a:gd name="adj1" fmla="val 28877"/>
              <a:gd name="adj2" fmla="val 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064220" y="3386738"/>
            <a:ext cx="2016223" cy="1266354"/>
          </a:xfrm>
          <a:prstGeom prst="roundRect">
            <a:avLst>
              <a:gd name="adj" fmla="val 562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216345" y="3688251"/>
            <a:ext cx="432048" cy="36181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9072331" y="4050066"/>
            <a:ext cx="720080" cy="422118"/>
          </a:xfrm>
          <a:prstGeom prst="round2Same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4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827699"/>
              </p:ext>
            </p:extLst>
          </p:nvPr>
        </p:nvGraphicFramePr>
        <p:xfrm>
          <a:off x="1996444" y="908720"/>
          <a:ext cx="8348028" cy="2815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7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각각의 도형에 그림자 적용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그룹</a:t>
                      </a:r>
                      <a:r>
                        <a:rPr lang="ko-KR" altLang="en-US" sz="1800" spc="-150" baseline="0" dirty="0"/>
                        <a:t> </a:t>
                      </a:r>
                      <a:r>
                        <a:rPr lang="ko-KR" altLang="en-US" sz="1800" spc="-150" baseline="0" dirty="0" err="1"/>
                        <a:t>지정후</a:t>
                      </a:r>
                      <a:r>
                        <a:rPr lang="ko-KR" altLang="en-US" sz="1800" spc="-150" baseline="0" dirty="0"/>
                        <a:t> 그림자 적용</a:t>
                      </a:r>
                      <a:endParaRPr lang="ko-KR" altLang="en-US" sz="1800" spc="-150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도형마다 그림자가 만들어짐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전체 도형 </a:t>
                      </a:r>
                      <a:r>
                        <a:rPr lang="ko-KR" altLang="en-US" sz="1600" spc="-150" dirty="0"/>
                        <a:t>모양과 동일한 그림자가 만들어짐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설정이 필요한 이유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29679" y="2429687"/>
            <a:ext cx="186757" cy="6914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011874" y="2429687"/>
            <a:ext cx="186757" cy="6914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737278" y="1404517"/>
            <a:ext cx="353728" cy="31273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2182647">
            <a:off x="2457594" y="1696528"/>
            <a:ext cx="186757" cy="6914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rot="19417353" flipH="1">
            <a:off x="3188437" y="1696528"/>
            <a:ext cx="186757" cy="6914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29666" y="1744556"/>
            <a:ext cx="568952" cy="8190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사다리꼴 28"/>
          <p:cNvSpPr/>
          <p:nvPr/>
        </p:nvSpPr>
        <p:spPr>
          <a:xfrm flipV="1">
            <a:off x="3614207" y="2588372"/>
            <a:ext cx="648072" cy="624604"/>
          </a:xfrm>
          <a:custGeom>
            <a:avLst/>
            <a:gdLst/>
            <a:ahLst/>
            <a:cxnLst/>
            <a:rect l="l" t="t" r="r" b="b"/>
            <a:pathLst>
              <a:path w="936104" h="979508">
                <a:moveTo>
                  <a:pt x="0" y="979508"/>
                </a:moveTo>
                <a:lnTo>
                  <a:pt x="152171" y="979508"/>
                </a:lnTo>
                <a:lnTo>
                  <a:pt x="225725" y="72008"/>
                </a:lnTo>
                <a:lnTo>
                  <a:pt x="710379" y="72008"/>
                </a:lnTo>
                <a:lnTo>
                  <a:pt x="783933" y="979508"/>
                </a:lnTo>
                <a:lnTo>
                  <a:pt x="936104" y="979508"/>
                </a:lnTo>
                <a:lnTo>
                  <a:pt x="818080" y="0"/>
                </a:lnTo>
                <a:lnTo>
                  <a:pt x="1180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3963183" y="3029333"/>
            <a:ext cx="99703" cy="9183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813615" y="3029306"/>
            <a:ext cx="49846" cy="459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838539" y="2952230"/>
            <a:ext cx="74769" cy="688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963171" y="2848440"/>
            <a:ext cx="74769" cy="688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719305" y="2461643"/>
            <a:ext cx="140498" cy="14549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원호 37"/>
          <p:cNvSpPr/>
          <p:nvPr/>
        </p:nvSpPr>
        <p:spPr>
          <a:xfrm rot="20792315">
            <a:off x="3204120" y="2175040"/>
            <a:ext cx="562041" cy="669633"/>
          </a:xfrm>
          <a:prstGeom prst="arc">
            <a:avLst>
              <a:gd name="adj1" fmla="val 17768520"/>
              <a:gd name="adj2" fmla="val 0"/>
            </a:avLst>
          </a:prstGeom>
          <a:ln w="19050">
            <a:solidFill>
              <a:schemeClr val="accent6"/>
            </a:solidFill>
            <a:prstDash val="dash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088BB8-2070-06DA-244B-2C3B803466AB}"/>
              </a:ext>
            </a:extLst>
          </p:cNvPr>
          <p:cNvGrpSpPr/>
          <p:nvPr/>
        </p:nvGrpSpPr>
        <p:grpSpPr>
          <a:xfrm>
            <a:off x="6864933" y="1404517"/>
            <a:ext cx="1804685" cy="1808459"/>
            <a:chOff x="6864933" y="1404517"/>
            <a:chExt cx="1804685" cy="1808459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40" name="모서리가 둥근 직사각형 39"/>
            <p:cNvSpPr/>
            <p:nvPr/>
          </p:nvSpPr>
          <p:spPr>
            <a:xfrm>
              <a:off x="7037018" y="2429687"/>
              <a:ext cx="186757" cy="6914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419213" y="2429687"/>
              <a:ext cx="186757" cy="6914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144617" y="1404517"/>
              <a:ext cx="353728" cy="3127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2182647">
              <a:off x="6864933" y="1696528"/>
              <a:ext cx="186757" cy="6914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9417353" flipH="1">
              <a:off x="7595769" y="1696528"/>
              <a:ext cx="186757" cy="69148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037005" y="1744556"/>
              <a:ext cx="568952" cy="8190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8021546" y="2588372"/>
              <a:ext cx="648072" cy="624604"/>
              <a:chOff x="1907704" y="5401820"/>
              <a:chExt cx="936104" cy="979508"/>
            </a:xfrm>
          </p:grpSpPr>
          <p:sp>
            <p:nvSpPr>
              <p:cNvPr id="47" name="사다리꼴 28"/>
              <p:cNvSpPr/>
              <p:nvPr/>
            </p:nvSpPr>
            <p:spPr>
              <a:xfrm flipV="1">
                <a:off x="1907704" y="5401820"/>
                <a:ext cx="936104" cy="979508"/>
              </a:xfrm>
              <a:custGeom>
                <a:avLst/>
                <a:gdLst/>
                <a:ahLst/>
                <a:cxnLst/>
                <a:rect l="l" t="t" r="r" b="b"/>
                <a:pathLst>
                  <a:path w="936104" h="979508">
                    <a:moveTo>
                      <a:pt x="0" y="979508"/>
                    </a:moveTo>
                    <a:lnTo>
                      <a:pt x="152171" y="979508"/>
                    </a:lnTo>
                    <a:lnTo>
                      <a:pt x="225725" y="72008"/>
                    </a:lnTo>
                    <a:lnTo>
                      <a:pt x="710379" y="72008"/>
                    </a:lnTo>
                    <a:lnTo>
                      <a:pt x="783933" y="979508"/>
                    </a:lnTo>
                    <a:lnTo>
                      <a:pt x="936104" y="979508"/>
                    </a:lnTo>
                    <a:lnTo>
                      <a:pt x="818080" y="0"/>
                    </a:lnTo>
                    <a:lnTo>
                      <a:pt x="1180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411760" y="6093296"/>
                <a:ext cx="144016" cy="14401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2195736" y="6093296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2231736" y="5972424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2411760" y="5809660"/>
                <a:ext cx="108000" cy="108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타원 51"/>
            <p:cNvSpPr/>
            <p:nvPr/>
          </p:nvSpPr>
          <p:spPr>
            <a:xfrm>
              <a:off x="8126644" y="2461643"/>
              <a:ext cx="140498" cy="1454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원호 52"/>
            <p:cNvSpPr/>
            <p:nvPr/>
          </p:nvSpPr>
          <p:spPr>
            <a:xfrm rot="20792315">
              <a:off x="7611459" y="2175040"/>
              <a:ext cx="562041" cy="669633"/>
            </a:xfrm>
            <a:prstGeom prst="arc">
              <a:avLst>
                <a:gd name="adj1" fmla="val 17768520"/>
                <a:gd name="adj2" fmla="val 0"/>
              </a:avLst>
            </a:prstGeom>
            <a:ln w="19050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314728"/>
              </p:ext>
            </p:extLst>
          </p:nvPr>
        </p:nvGraphicFramePr>
        <p:xfrm>
          <a:off x="1996444" y="3789040"/>
          <a:ext cx="8348028" cy="2815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7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각각 도형을 선택하고 그림</a:t>
                      </a:r>
                      <a:r>
                        <a:rPr lang="ko-KR" altLang="en-US" sz="1800" spc="-150" baseline="0" dirty="0"/>
                        <a:t> 채우기</a:t>
                      </a:r>
                      <a:endParaRPr lang="ko-KR" altLang="en-US" sz="1800" spc="-1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/>
                        <a:t>그룹 </a:t>
                      </a:r>
                      <a:r>
                        <a:rPr lang="ko-KR" altLang="en-US" sz="1800" spc="-150" dirty="0" err="1"/>
                        <a:t>지정후</a:t>
                      </a:r>
                      <a:r>
                        <a:rPr lang="ko-KR" altLang="en-US" sz="1800" spc="-150" dirty="0"/>
                        <a:t> 그림 채우기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6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각 도형마다 그림자가 만들어짐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전체 도형 </a:t>
                      </a:r>
                      <a:r>
                        <a:rPr lang="ko-KR" altLang="en-US" sz="1600" spc="-150" dirty="0"/>
                        <a:t>모양과 동일한 그림자가 만들어짐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" name="직사각형 82"/>
          <p:cNvSpPr/>
          <p:nvPr/>
        </p:nvSpPr>
        <p:spPr>
          <a:xfrm>
            <a:off x="2891740" y="4437112"/>
            <a:ext cx="1011084" cy="72008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4053724" y="4437112"/>
            <a:ext cx="1011084" cy="72008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891740" y="5301208"/>
            <a:ext cx="1011084" cy="72008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4053724" y="5301208"/>
            <a:ext cx="1011084" cy="72008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4B620B-060C-FD92-0344-64A9EAEC4492}"/>
              </a:ext>
            </a:extLst>
          </p:cNvPr>
          <p:cNvGrpSpPr/>
          <p:nvPr/>
        </p:nvGrpSpPr>
        <p:grpSpPr>
          <a:xfrm>
            <a:off x="7183598" y="4437112"/>
            <a:ext cx="2173068" cy="1584176"/>
            <a:chOff x="7183598" y="4437112"/>
            <a:chExt cx="2173068" cy="158417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7" name="직사각형 86"/>
            <p:cNvSpPr/>
            <p:nvPr/>
          </p:nvSpPr>
          <p:spPr>
            <a:xfrm>
              <a:off x="7183598" y="4437112"/>
              <a:ext cx="101108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345582" y="4437112"/>
              <a:ext cx="101108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7183598" y="5301208"/>
              <a:ext cx="101108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345582" y="5301208"/>
              <a:ext cx="101108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651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조각 맞추기 기법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1D676B-6417-5CC9-79E1-9D6106A16530}"/>
              </a:ext>
            </a:extLst>
          </p:cNvPr>
          <p:cNvGrpSpPr/>
          <p:nvPr/>
        </p:nvGrpSpPr>
        <p:grpSpPr>
          <a:xfrm>
            <a:off x="2135560" y="2421168"/>
            <a:ext cx="3096264" cy="3096064"/>
            <a:chOff x="2135560" y="2421168"/>
            <a:chExt cx="3096264" cy="3096064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직사각형 2"/>
            <p:cNvSpPr/>
            <p:nvPr/>
          </p:nvSpPr>
          <p:spPr>
            <a:xfrm>
              <a:off x="2135560" y="3213056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rot="1280078">
              <a:off x="3503712" y="2998495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35560" y="4005144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927648" y="4005144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719736" y="4005144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135560" y="4797232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27648" y="4797232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19736" y="4797232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11824" y="4797232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135560" y="2421168"/>
              <a:ext cx="720000" cy="7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9" name="내용 개체 틀 6"/>
          <p:cNvSpPr txBox="1">
            <a:spLocks/>
          </p:cNvSpPr>
          <p:nvPr/>
        </p:nvSpPr>
        <p:spPr>
          <a:xfrm>
            <a:off x="397024" y="873076"/>
            <a:ext cx="8229600" cy="1008032"/>
          </a:xfrm>
          <a:prstGeom prst="rect">
            <a:avLst/>
          </a:prstGeom>
        </p:spPr>
        <p:txBody>
          <a:bodyPr/>
          <a:lstStyle>
            <a:lvl1pPr marL="357188" lvl="0" indent="-357188" defTabSz="685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Blip>
                <a:blip r:embed="rId3"/>
              </a:buBlip>
              <a:defRPr kumimoji="1" sz="2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14350" lvl="1" indent="-171450" defTabSz="6858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8572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b="1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2001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5430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dirty="0"/>
              <a:t>먼저 도형을 적절하게 배치한 후 도형 전체를 그룹화</a:t>
            </a:r>
            <a:endParaRPr lang="en-US" altLang="ko-KR" dirty="0"/>
          </a:p>
          <a:p>
            <a:r>
              <a:rPr dirty="0"/>
              <a:t>그룹화 된 </a:t>
            </a:r>
            <a:r>
              <a:rPr dirty="0" err="1"/>
              <a:t>도형</a:t>
            </a:r>
            <a:r>
              <a:rPr dirty="0"/>
              <a:t> </a:t>
            </a:r>
            <a:r>
              <a:rPr dirty="0" err="1"/>
              <a:t>선택</a:t>
            </a:r>
            <a:r>
              <a:rPr lang="en-US" dirty="0"/>
              <a:t> </a:t>
            </a:r>
            <a:r>
              <a:rPr dirty="0"/>
              <a:t>후 </a:t>
            </a:r>
            <a:r>
              <a:rPr lang="en-US" altLang="ko-KR" dirty="0"/>
              <a:t>[</a:t>
            </a:r>
            <a:r>
              <a:rPr dirty="0"/>
              <a:t>도형 채우기</a:t>
            </a:r>
            <a:r>
              <a:rPr lang="en-US" altLang="ko-KR" dirty="0"/>
              <a:t>]-[</a:t>
            </a:r>
            <a:r>
              <a:rPr dirty="0"/>
              <a:t>그림</a:t>
            </a:r>
            <a:r>
              <a:rPr lang="en-US" altLang="ko-KR" dirty="0"/>
              <a:t>]</a:t>
            </a:r>
            <a:r>
              <a:rPr dirty="0"/>
              <a:t>으로 지정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204864"/>
            <a:ext cx="3097036" cy="30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3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그룹 설정으로 사진 꾸미기</a:t>
            </a:r>
            <a:r>
              <a:rPr lang="en-US" altLang="ko-KR" dirty="0"/>
              <a:t>- </a:t>
            </a:r>
            <a:r>
              <a:rPr lang="ko-KR" altLang="en-US" dirty="0"/>
              <a:t>채우기</a:t>
            </a:r>
            <a:r>
              <a:rPr lang="en-US" altLang="ko-KR" dirty="0"/>
              <a:t>(</a:t>
            </a:r>
            <a:r>
              <a:rPr lang="ko-KR" altLang="en-US" dirty="0"/>
              <a:t>그림</a:t>
            </a:r>
            <a:r>
              <a:rPr lang="en-US" altLang="ko-KR" dirty="0"/>
              <a:t>)</a:t>
            </a:r>
            <a:r>
              <a:rPr lang="ko-KR" altLang="en-US" dirty="0"/>
              <a:t>의 클립보드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E89684-3D67-BF2C-5586-132F4A5657AE}"/>
              </a:ext>
            </a:extLst>
          </p:cNvPr>
          <p:cNvGrpSpPr/>
          <p:nvPr/>
        </p:nvGrpSpPr>
        <p:grpSpPr>
          <a:xfrm>
            <a:off x="623392" y="1268760"/>
            <a:ext cx="3384376" cy="4425312"/>
            <a:chOff x="623392" y="1268760"/>
            <a:chExt cx="3384376" cy="442531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모서리가 둥근 직사각형 6"/>
            <p:cNvSpPr/>
            <p:nvPr/>
          </p:nvSpPr>
          <p:spPr>
            <a:xfrm>
              <a:off x="623392" y="1268760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775520" y="1268760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927648" y="1268760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23392" y="2383826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775520" y="2383826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927648" y="2383826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623392" y="3498892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775520" y="3498892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927648" y="3498892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23392" y="4613958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775520" y="4613958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927648" y="4613958"/>
              <a:ext cx="1080120" cy="108011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2404" r="38065"/>
          <a:stretch/>
        </p:blipFill>
        <p:spPr>
          <a:xfrm>
            <a:off x="5663952" y="1268760"/>
            <a:ext cx="3600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4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4436" y="199244"/>
            <a:ext cx="11523133" cy="637369"/>
          </a:xfrm>
        </p:spPr>
        <p:txBody>
          <a:bodyPr>
            <a:noAutofit/>
          </a:bodyPr>
          <a:lstStyle/>
          <a:p>
            <a:pPr defTabSz="685800">
              <a:lnSpc>
                <a:spcPct val="90000"/>
              </a:lnSpc>
            </a:pPr>
            <a:r>
              <a:rPr lang="ko-KR" altLang="en-US" dirty="0" err="1"/>
              <a:t>서식복사</a:t>
            </a:r>
            <a:r>
              <a:rPr lang="ko-KR" altLang="en-US" dirty="0"/>
              <a:t> </a:t>
            </a:r>
            <a:r>
              <a:rPr lang="en-US" altLang="en-US" dirty="0"/>
              <a:t>- </a:t>
            </a:r>
            <a:r>
              <a:rPr lang="ko-KR" altLang="en-US" dirty="0"/>
              <a:t>하나의</a:t>
            </a:r>
            <a:r>
              <a:rPr lang="en-US" altLang="en-US" dirty="0"/>
              <a:t> </a:t>
            </a:r>
            <a:r>
              <a:rPr lang="ko-KR" altLang="en-US" dirty="0"/>
              <a:t>대상에만 적용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392" y="5373216"/>
            <a:ext cx="1058517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[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서식 복사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]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한 번 클릭하여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‘object’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도형에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적용</a:t>
            </a:r>
            <a:endParaRPr lang="en-US" altLang="ko-KR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원본 도형 </a:t>
            </a:r>
            <a:r>
              <a:rPr lang="ko-KR" altLang="en-US" sz="2400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선택후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Ctrl + Shift + C, 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타겟 도형 </a:t>
            </a:r>
            <a:r>
              <a:rPr lang="ko-KR" altLang="en-US" sz="2400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선택후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Ctrl + Shift + V</a:t>
            </a:r>
            <a:endParaRPr lang="ko-KR" altLang="en-US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38415" y="2071693"/>
            <a:ext cx="1857388" cy="185738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 dirty="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Format</a:t>
            </a:r>
            <a:endParaRPr lang="ko-KR" altLang="en-US" sz="2800" b="1" spc="-150" dirty="0">
              <a:gradFill>
                <a:gsLst>
                  <a:gs pos="0">
                    <a:srgbClr val="022753"/>
                  </a:gs>
                  <a:gs pos="45000">
                    <a:srgbClr val="022753"/>
                  </a:gs>
                  <a:gs pos="53000">
                    <a:srgbClr val="016D91"/>
                  </a:gs>
                </a:gsLst>
                <a:lin ang="5400000" scaled="1"/>
              </a:gra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167308" y="2071693"/>
            <a:ext cx="2747702" cy="243742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50</a:t>
            </a:r>
            <a:r>
              <a:rPr lang="ko-KR" altLang="en-US" sz="2800" b="1" spc="-15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플러스</a:t>
            </a:r>
            <a:endParaRPr lang="ko-KR" altLang="en-US" sz="2800" b="1" spc="-150" dirty="0">
              <a:gradFill>
                <a:gsLst>
                  <a:gs pos="0">
                    <a:srgbClr val="022753"/>
                  </a:gs>
                  <a:gs pos="45000">
                    <a:srgbClr val="022753"/>
                  </a:gs>
                  <a:gs pos="53000">
                    <a:srgbClr val="016D91"/>
                  </a:gs>
                </a:gsLst>
                <a:lin ang="5400000" scaled="1"/>
              </a:gra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328248" y="2071693"/>
            <a:ext cx="2747702" cy="2437427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남부 캠퍼스</a:t>
            </a:r>
          </a:p>
        </p:txBody>
      </p:sp>
    </p:spTree>
    <p:extLst>
      <p:ext uri="{BB962C8B-B14F-4D97-AF65-F5344CB8AC3E}">
        <p14:creationId xmlns:p14="http://schemas.microsoft.com/office/powerpoint/2010/main" val="1787233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서식복사</a:t>
            </a:r>
            <a:r>
              <a:rPr lang="en-US" dirty="0"/>
              <a:t> - </a:t>
            </a:r>
            <a:r>
              <a:rPr dirty="0"/>
              <a:t>두 개 이상의 대상에 적용</a:t>
            </a:r>
          </a:p>
        </p:txBody>
      </p:sp>
      <p:sp>
        <p:nvSpPr>
          <p:cNvPr id="11" name="타원 10"/>
          <p:cNvSpPr/>
          <p:nvPr/>
        </p:nvSpPr>
        <p:spPr>
          <a:xfrm>
            <a:off x="2738415" y="2071693"/>
            <a:ext cx="1857388" cy="1857387"/>
          </a:xfrm>
          <a:prstGeom prst="ellipse">
            <a:avLst/>
          </a:prstGeom>
          <a:gradFill>
            <a:gsLst>
              <a:gs pos="11000">
                <a:srgbClr val="EA7E23"/>
              </a:gs>
              <a:gs pos="25000">
                <a:schemeClr val="accent6">
                  <a:lumMod val="60000"/>
                  <a:lumOff val="40000"/>
                </a:schemeClr>
              </a:gs>
              <a:gs pos="56000">
                <a:srgbClr val="EA7E23"/>
              </a:gs>
            </a:gsLst>
            <a:lin ang="6600000" scaled="0"/>
          </a:gradFill>
          <a:ln w="139700">
            <a:solidFill>
              <a:schemeClr val="accent6">
                <a:lumMod val="50000"/>
                <a:alpha val="45000"/>
              </a:schemeClr>
            </a:solidFill>
          </a:ln>
          <a:effectLst>
            <a:innerShdw blurRad="762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gradFill flip="none" rotWithShape="1">
                  <a:gsLst>
                    <a:gs pos="0">
                      <a:srgbClr val="FFFF00"/>
                    </a:gs>
                    <a:gs pos="100000">
                      <a:srgbClr val="FFFF99"/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HY헤드라인M" pitchFamily="18" charset="-127"/>
                <a:ea typeface="HY헤드라인M" pitchFamily="18" charset="-127"/>
              </a:rPr>
              <a:t>Format</a:t>
            </a:r>
            <a:endParaRPr lang="ko-KR" altLang="en-US" sz="2800" dirty="0">
              <a:gradFill flip="none" rotWithShape="1">
                <a:gsLst>
                  <a:gs pos="0">
                    <a:srgbClr val="FFFF00"/>
                  </a:gs>
                  <a:gs pos="100000">
                    <a:srgbClr val="FFFF99"/>
                  </a:gs>
                </a:gsLst>
                <a:lin ang="16200000" scaled="1"/>
                <a:tileRect/>
              </a:gradFill>
              <a:effectLst>
                <a:glow rad="101600">
                  <a:srgbClr val="002060">
                    <a:alpha val="60000"/>
                  </a:srgbClr>
                </a:glo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167308" y="2071693"/>
            <a:ext cx="1857388" cy="1857387"/>
          </a:xfrm>
          <a:prstGeom prst="ellipse">
            <a:avLst/>
          </a:prstGeom>
          <a:gradFill>
            <a:gsLst>
              <a:gs pos="11000">
                <a:srgbClr val="EA7E23"/>
              </a:gs>
              <a:gs pos="25000">
                <a:schemeClr val="accent6">
                  <a:lumMod val="60000"/>
                  <a:lumOff val="40000"/>
                </a:schemeClr>
              </a:gs>
              <a:gs pos="56000">
                <a:srgbClr val="EA7E23"/>
              </a:gs>
            </a:gsLst>
            <a:lin ang="6600000" scaled="0"/>
          </a:gradFill>
          <a:ln w="139700">
            <a:solidFill>
              <a:schemeClr val="accent6">
                <a:lumMod val="50000"/>
                <a:alpha val="45000"/>
              </a:schemeClr>
            </a:solidFill>
          </a:ln>
          <a:effectLst>
            <a:innerShdw blurRad="762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gradFill flip="none" rotWithShape="1">
                  <a:gsLst>
                    <a:gs pos="0">
                      <a:srgbClr val="FFFF00"/>
                    </a:gs>
                    <a:gs pos="100000">
                      <a:srgbClr val="FFFF99"/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HY헤드라인M" pitchFamily="18" charset="-127"/>
                <a:ea typeface="HY헤드라인M" pitchFamily="18" charset="-127"/>
              </a:rPr>
              <a:t>object1</a:t>
            </a:r>
            <a:endParaRPr lang="ko-KR" altLang="en-US" sz="2800" dirty="0">
              <a:gradFill flip="none" rotWithShape="1">
                <a:gsLst>
                  <a:gs pos="0">
                    <a:srgbClr val="FFFF00"/>
                  </a:gs>
                  <a:gs pos="100000">
                    <a:srgbClr val="FFFF99"/>
                  </a:gs>
                </a:gsLst>
                <a:lin ang="16200000" scaled="1"/>
                <a:tileRect/>
              </a:gradFill>
              <a:effectLst>
                <a:glow rad="101600">
                  <a:srgbClr val="002060">
                    <a:alpha val="60000"/>
                  </a:srgbClr>
                </a:glo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524762" y="2071693"/>
            <a:ext cx="1857388" cy="1857387"/>
          </a:xfrm>
          <a:prstGeom prst="ellipse">
            <a:avLst/>
          </a:prstGeom>
          <a:gradFill>
            <a:gsLst>
              <a:gs pos="11000">
                <a:srgbClr val="EA7E23"/>
              </a:gs>
              <a:gs pos="25000">
                <a:schemeClr val="accent6">
                  <a:lumMod val="60000"/>
                  <a:lumOff val="40000"/>
                </a:schemeClr>
              </a:gs>
              <a:gs pos="56000">
                <a:srgbClr val="EA7E23"/>
              </a:gs>
            </a:gsLst>
            <a:lin ang="6600000" scaled="0"/>
          </a:gradFill>
          <a:ln w="139700">
            <a:solidFill>
              <a:schemeClr val="accent6">
                <a:lumMod val="50000"/>
                <a:alpha val="45000"/>
              </a:schemeClr>
            </a:solidFill>
          </a:ln>
          <a:effectLst>
            <a:innerShdw blurRad="762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gradFill flip="none" rotWithShape="1">
                  <a:gsLst>
                    <a:gs pos="0">
                      <a:srgbClr val="FFFF00"/>
                    </a:gs>
                    <a:gs pos="100000">
                      <a:srgbClr val="FFFF99"/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002060">
                      <a:alpha val="60000"/>
                    </a:srgbClr>
                  </a:glow>
                </a:effectLst>
                <a:latin typeface="HY헤드라인M" pitchFamily="18" charset="-127"/>
                <a:ea typeface="HY헤드라인M" pitchFamily="18" charset="-127"/>
              </a:rPr>
              <a:t>object2</a:t>
            </a:r>
            <a:endParaRPr lang="ko-KR" altLang="en-US" sz="2800" dirty="0">
              <a:gradFill flip="none" rotWithShape="1">
                <a:gsLst>
                  <a:gs pos="0">
                    <a:srgbClr val="FFFF00"/>
                  </a:gs>
                  <a:gs pos="100000">
                    <a:srgbClr val="FFFF99"/>
                  </a:gs>
                </a:gsLst>
                <a:lin ang="16200000" scaled="1"/>
                <a:tileRect/>
              </a:gradFill>
              <a:effectLst>
                <a:glow rad="101600">
                  <a:srgbClr val="002060">
                    <a:alpha val="60000"/>
                  </a:srgbClr>
                </a:glo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384" y="5175424"/>
            <a:ext cx="10801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[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서식 복사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]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두 번 클릭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(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더블클릭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)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하여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‘object’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도형에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적용</a:t>
            </a:r>
            <a:endParaRPr lang="en-US" altLang="ko-KR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서식복사 해제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-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&lt;ESC&gt;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키</a:t>
            </a:r>
            <a:endParaRPr lang="en-US" altLang="ko-KR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원본 도형 </a:t>
            </a:r>
            <a:r>
              <a:rPr lang="ko-KR" altLang="en-US" sz="2400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선택후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Ctrl + Shift + C, 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타겟 도형 </a:t>
            </a:r>
            <a:r>
              <a:rPr lang="ko-KR" altLang="en-US" sz="2400" b="1" dirty="0" err="1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선택후</a:t>
            </a: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Ctrl + Shift + V</a:t>
            </a:r>
            <a:endParaRPr lang="ko-KR" altLang="en-US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6469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서식복사</a:t>
            </a:r>
            <a:r>
              <a:rPr lang="en-US" altLang="ko-KR" dirty="0"/>
              <a:t> - </a:t>
            </a:r>
            <a:r>
              <a:rPr dirty="0"/>
              <a:t>텍스트만 서식 복사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384" y="5589240"/>
            <a:ext cx="984237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텍스트만 드래그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- Ctrl + Shift + C, </a:t>
            </a:r>
          </a:p>
          <a:p>
            <a:pPr marL="268288" indent="-268288">
              <a:lnSpc>
                <a:spcPct val="120000"/>
              </a:lnSpc>
              <a:buBlip>
                <a:blip r:embed="rId2"/>
              </a:buBlip>
            </a:pPr>
            <a:r>
              <a:rPr lang="ko-KR" altLang="en-US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나머지 도형의 텍스트에 서식 적용 </a:t>
            </a:r>
            <a:r>
              <a:rPr lang="en-US" altLang="ko-KR" sz="24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- Ctrl + Shift + V</a:t>
            </a:r>
            <a:endParaRPr lang="ko-KR" altLang="en-US" sz="24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738415" y="2071693"/>
            <a:ext cx="1857388" cy="1857387"/>
          </a:xfrm>
          <a:prstGeom prst="ellipse">
            <a:avLst/>
          </a:prstGeom>
          <a:solidFill>
            <a:srgbClr val="D4D232"/>
          </a:soli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spc="-150" dirty="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Format</a:t>
            </a:r>
            <a:endParaRPr lang="ko-KR" altLang="en-US" sz="2800" b="1" spc="-150" dirty="0">
              <a:gradFill>
                <a:gsLst>
                  <a:gs pos="0">
                    <a:srgbClr val="022753"/>
                  </a:gs>
                  <a:gs pos="45000">
                    <a:srgbClr val="022753"/>
                  </a:gs>
                  <a:gs pos="53000">
                    <a:srgbClr val="016D91"/>
                  </a:gs>
                </a:gsLst>
                <a:lin ang="5400000" scaled="1"/>
              </a:gra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67308" y="2071693"/>
            <a:ext cx="1857388" cy="1857387"/>
          </a:xfrm>
          <a:prstGeom prst="ellipse">
            <a:avLst/>
          </a:prstGeom>
          <a:solidFill>
            <a:srgbClr val="FF6600"/>
          </a:solidFill>
          <a:ln w="139700">
            <a:solidFill>
              <a:srgbClr val="572201">
                <a:alpha val="44706"/>
              </a:srgbClr>
            </a:solidFill>
          </a:ln>
          <a:effectLst>
            <a:innerShdw blurRad="762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object1</a:t>
            </a:r>
            <a:endParaRPr lang="ko-KR" altLang="en-US" sz="2800" b="1" spc="-150" dirty="0">
              <a:gradFill>
                <a:gsLst>
                  <a:gs pos="0">
                    <a:srgbClr val="022753"/>
                  </a:gs>
                  <a:gs pos="45000">
                    <a:srgbClr val="022753"/>
                  </a:gs>
                  <a:gs pos="53000">
                    <a:srgbClr val="016D91"/>
                  </a:gs>
                </a:gsLst>
                <a:lin ang="5400000" scaled="1"/>
              </a:gra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524762" y="2071693"/>
            <a:ext cx="1857388" cy="1857387"/>
          </a:xfrm>
          <a:prstGeom prst="ellipse">
            <a:avLst/>
          </a:prstGeom>
          <a:solidFill>
            <a:srgbClr val="00B050"/>
          </a:solidFill>
          <a:ln w="139700">
            <a:solidFill>
              <a:srgbClr val="004821">
                <a:alpha val="44706"/>
              </a:srgbClr>
            </a:solidFill>
          </a:ln>
          <a:effectLst>
            <a:innerShdw blurRad="762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spc="-150" dirty="0">
                <a:gradFill>
                  <a:gsLst>
                    <a:gs pos="0">
                      <a:srgbClr val="022753"/>
                    </a:gs>
                    <a:gs pos="45000">
                      <a:srgbClr val="022753"/>
                    </a:gs>
                    <a:gs pos="53000">
                      <a:srgbClr val="016D91"/>
                    </a:gs>
                  </a:gsLst>
                  <a:lin ang="5400000" scaled="1"/>
                </a:gradFill>
                <a:latin typeface="Arial" pitchFamily="34" charset="0"/>
                <a:ea typeface="HY견고딕" pitchFamily="18" charset="-127"/>
                <a:cs typeface="Arial" pitchFamily="34" charset="0"/>
              </a:rPr>
              <a:t>object2</a:t>
            </a:r>
            <a:endParaRPr lang="ko-KR" altLang="en-US" sz="2800" b="1" spc="-150" dirty="0">
              <a:gradFill>
                <a:gsLst>
                  <a:gs pos="0">
                    <a:srgbClr val="022753"/>
                  </a:gs>
                  <a:gs pos="45000">
                    <a:srgbClr val="022753"/>
                  </a:gs>
                  <a:gs pos="53000">
                    <a:srgbClr val="016D91"/>
                  </a:gs>
                </a:gsLst>
                <a:lin ang="5400000" scaled="1"/>
              </a:gra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83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en-US"/>
              <a:t>그림 서식 복사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03963"/>
            <a:ext cx="2133600" cy="365125"/>
          </a:xfrm>
          <a:prstGeom prst="rect">
            <a:avLst/>
          </a:prstGeom>
        </p:spPr>
        <p:txBody>
          <a:bodyPr/>
          <a:lstStyle/>
          <a:p>
            <a:fld id="{0D12F4BD-A52E-4716-B2F2-92CD0D4843DA}" type="slidenum">
              <a:rPr lang="en-US" altLang="ko-KR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16200000" scaled="1"/>
                  <a:tileRect/>
                </a:gradFill>
                <a:effectLst>
                  <a:glow rad="101600">
                    <a:srgbClr val="1F497D">
                      <a:lumMod val="7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28</a:t>
            </a:fld>
            <a:endParaRPr lang="en-US" dirty="0">
              <a:gradFill flip="none" rotWithShape="1"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16200000" scaled="1"/>
                <a:tileRect/>
              </a:gradFill>
              <a:effectLst>
                <a:glow rad="101600">
                  <a:srgbClr val="1F497D">
                    <a:lumMod val="75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5" descr="C:\Documents and Settings\이희정\Local Settings\Temporary Internet Files\Content.IE5\CXEZKPYJ\MPj04387620000[1].jpg"/>
          <p:cNvPicPr>
            <a:picLocks noChangeAspect="1" noChangeArrowheads="1"/>
          </p:cNvPicPr>
          <p:nvPr/>
        </p:nvPicPr>
        <p:blipFill>
          <a:blip r:embed="rId2" cstate="print">
            <a:lum bright="10000" contrast="20000"/>
          </a:blip>
          <a:srcRect l="22667" t="18542" r="18666" b="5435"/>
          <a:stretch>
            <a:fillRect/>
          </a:stretch>
        </p:blipFill>
        <p:spPr bwMode="auto">
          <a:xfrm flipH="1">
            <a:off x="2071040" y="1951959"/>
            <a:ext cx="2453285" cy="2428892"/>
          </a:xfrm>
          <a:prstGeom prst="ellipse">
            <a:avLst/>
          </a:prstGeom>
          <a:noFill/>
          <a:ln w="114300">
            <a:solidFill>
              <a:schemeClr val="bg1">
                <a:alpha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8600000"/>
            </a:lightRig>
          </a:scene3d>
          <a:sp3d prstMaterial="plastic">
            <a:bevelT w="508000" h="508000"/>
          </a:sp3d>
        </p:spPr>
      </p:pic>
      <p:pic>
        <p:nvPicPr>
          <p:cNvPr id="5" name="Picture 3" descr="C:\Documents and Settings\이희정\Local Settings\Temporary Internet Files\Content.IE5\CXEZKPYJ\MPj04339730000[1].jp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 l="18029" t="16827" r="17067" b="18269"/>
          <a:stretch>
            <a:fillRect/>
          </a:stretch>
        </p:blipFill>
        <p:spPr bwMode="auto">
          <a:xfrm>
            <a:off x="4928916" y="2071678"/>
            <a:ext cx="2430000" cy="2430000"/>
          </a:xfrm>
          <a:prstGeom prst="ellipse">
            <a:avLst/>
          </a:prstGeom>
          <a:noFill/>
          <a:ln w="114300">
            <a:solidFill>
              <a:schemeClr val="bg1">
                <a:alpha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8600000"/>
            </a:lightRig>
          </a:scene3d>
          <a:sp3d prstMaterial="plastic">
            <a:bevelT w="508000" h="508000"/>
          </a:sp3d>
        </p:spPr>
      </p:pic>
      <p:pic>
        <p:nvPicPr>
          <p:cNvPr id="6" name="Picture 6" descr="C:\Documents and Settings\이희정\Local Settings\Temporary Internet Files\Content.IE5\KIW0N385\MPj03167790000[1].jpg"/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</a:blip>
          <a:srcRect l="17579"/>
          <a:stretch>
            <a:fillRect/>
          </a:stretch>
        </p:blipFill>
        <p:spPr bwMode="auto">
          <a:xfrm>
            <a:off x="7667676" y="2071678"/>
            <a:ext cx="2441551" cy="2430000"/>
          </a:xfrm>
          <a:prstGeom prst="ellipse">
            <a:avLst/>
          </a:prstGeom>
          <a:noFill/>
          <a:ln w="114300">
            <a:solidFill>
              <a:schemeClr val="bg1">
                <a:alpha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8600000"/>
            </a:lightRig>
          </a:scene3d>
          <a:sp3d prstMaterial="plastic">
            <a:bevelT w="508000" h="508000"/>
          </a:sp3d>
        </p:spPr>
      </p:pic>
      <p:sp>
        <p:nvSpPr>
          <p:cNvPr id="7" name="TextBox 6"/>
          <p:cNvSpPr txBox="1"/>
          <p:nvPr/>
        </p:nvSpPr>
        <p:spPr>
          <a:xfrm>
            <a:off x="2607016" y="5643578"/>
            <a:ext cx="7786742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lnSpc>
                <a:spcPct val="120000"/>
              </a:lnSpc>
              <a:buBlip>
                <a:blip r:embed="rId5"/>
              </a:buBlip>
            </a:pPr>
            <a:r>
              <a:rPr lang="ko-KR" altLang="en-US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왼쪽의 그림 서식을 </a:t>
            </a:r>
            <a:r>
              <a:rPr lang="en-US" altLang="ko-KR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[</a:t>
            </a:r>
            <a:r>
              <a:rPr lang="ko-KR" altLang="en-US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서식 복사</a:t>
            </a:r>
            <a:r>
              <a:rPr lang="en-US" altLang="ko-KR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]</a:t>
            </a:r>
            <a:r>
              <a:rPr lang="ko-KR" altLang="en-US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하여 나머지 그림에 서식을 적용하세요</a:t>
            </a:r>
            <a:r>
              <a:rPr lang="en-US" altLang="ko-KR" sz="1600" b="1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1600" b="1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6283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자유형</a:t>
            </a:r>
            <a:r>
              <a:rPr lang="en-US" altLang="ko-KR" dirty="0"/>
              <a:t>-</a:t>
            </a:r>
            <a:r>
              <a:rPr lang="ko-KR" altLang="en-US" dirty="0" err="1"/>
              <a:t>점편집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384032" y="980728"/>
            <a:ext cx="5807968" cy="1489342"/>
            <a:chOff x="467544" y="758941"/>
            <a:chExt cx="8115980" cy="2497454"/>
          </a:xfrm>
        </p:grpSpPr>
        <p:sp>
          <p:nvSpPr>
            <p:cNvPr id="9" name="이등변 삼각형 13"/>
            <p:cNvSpPr/>
            <p:nvPr/>
          </p:nvSpPr>
          <p:spPr>
            <a:xfrm>
              <a:off x="467544" y="1910628"/>
              <a:ext cx="2139316" cy="1345767"/>
            </a:xfrm>
            <a:custGeom>
              <a:avLst/>
              <a:gdLst>
                <a:gd name="connsiteX0" fmla="*/ 0 w 2016224"/>
                <a:gd name="connsiteY0" fmla="*/ 1152128 h 1152128"/>
                <a:gd name="connsiteX1" fmla="*/ 1008112 w 2016224"/>
                <a:gd name="connsiteY1" fmla="*/ 0 h 1152128"/>
                <a:gd name="connsiteX2" fmla="*/ 2016224 w 2016224"/>
                <a:gd name="connsiteY2" fmla="*/ 1152128 h 1152128"/>
                <a:gd name="connsiteX3" fmla="*/ 0 w 2016224"/>
                <a:gd name="connsiteY3" fmla="*/ 1152128 h 1152128"/>
                <a:gd name="connsiteX0" fmla="*/ 21971 w 2060166"/>
                <a:gd name="connsiteY0" fmla="*/ 1152128 h 1152128"/>
                <a:gd name="connsiteX1" fmla="*/ 1030083 w 2060166"/>
                <a:gd name="connsiteY1" fmla="*/ 0 h 1152128"/>
                <a:gd name="connsiteX2" fmla="*/ 2038195 w 2060166"/>
                <a:gd name="connsiteY2" fmla="*/ 1152128 h 1152128"/>
                <a:gd name="connsiteX3" fmla="*/ 21971 w 2060166"/>
                <a:gd name="connsiteY3" fmla="*/ 1152128 h 1152128"/>
                <a:gd name="connsiteX0" fmla="*/ 34559 w 2085342"/>
                <a:gd name="connsiteY0" fmla="*/ 1153528 h 1153528"/>
                <a:gd name="connsiteX1" fmla="*/ 1042671 w 2085342"/>
                <a:gd name="connsiteY1" fmla="*/ 1400 h 1153528"/>
                <a:gd name="connsiteX2" fmla="*/ 2050783 w 2085342"/>
                <a:gd name="connsiteY2" fmla="*/ 1153528 h 1153528"/>
                <a:gd name="connsiteX3" fmla="*/ 34559 w 2085342"/>
                <a:gd name="connsiteY3" fmla="*/ 1153528 h 1153528"/>
                <a:gd name="connsiteX0" fmla="*/ 34126 w 2084475"/>
                <a:gd name="connsiteY0" fmla="*/ 1152188 h 1152188"/>
                <a:gd name="connsiteX1" fmla="*/ 1042238 w 2084475"/>
                <a:gd name="connsiteY1" fmla="*/ 60 h 1152188"/>
                <a:gd name="connsiteX2" fmla="*/ 2050350 w 2084475"/>
                <a:gd name="connsiteY2" fmla="*/ 1152188 h 1152188"/>
                <a:gd name="connsiteX3" fmla="*/ 34126 w 2084475"/>
                <a:gd name="connsiteY3" fmla="*/ 1152188 h 1152188"/>
                <a:gd name="connsiteX0" fmla="*/ 34126 w 2050350"/>
                <a:gd name="connsiteY0" fmla="*/ 1152188 h 1152188"/>
                <a:gd name="connsiteX1" fmla="*/ 1042238 w 2050350"/>
                <a:gd name="connsiteY1" fmla="*/ 60 h 1152188"/>
                <a:gd name="connsiteX2" fmla="*/ 2050350 w 2050350"/>
                <a:gd name="connsiteY2" fmla="*/ 1152188 h 1152188"/>
                <a:gd name="connsiteX3" fmla="*/ 34126 w 2050350"/>
                <a:gd name="connsiteY3" fmla="*/ 1152188 h 1152188"/>
                <a:gd name="connsiteX0" fmla="*/ 0 w 2016224"/>
                <a:gd name="connsiteY0" fmla="*/ 1152196 h 1152196"/>
                <a:gd name="connsiteX1" fmla="*/ 1008112 w 2016224"/>
                <a:gd name="connsiteY1" fmla="*/ 68 h 1152196"/>
                <a:gd name="connsiteX2" fmla="*/ 2016224 w 2016224"/>
                <a:gd name="connsiteY2" fmla="*/ 1152196 h 1152196"/>
                <a:gd name="connsiteX3" fmla="*/ 0 w 2016224"/>
                <a:gd name="connsiteY3" fmla="*/ 1152196 h 1152196"/>
                <a:gd name="connsiteX0" fmla="*/ 0 w 2016224"/>
                <a:gd name="connsiteY0" fmla="*/ 1345614 h 1345614"/>
                <a:gd name="connsiteX1" fmla="*/ 999319 w 2016224"/>
                <a:gd name="connsiteY1" fmla="*/ 55 h 1345614"/>
                <a:gd name="connsiteX2" fmla="*/ 2016224 w 2016224"/>
                <a:gd name="connsiteY2" fmla="*/ 1345614 h 1345614"/>
                <a:gd name="connsiteX3" fmla="*/ 0 w 2016224"/>
                <a:gd name="connsiteY3" fmla="*/ 1345614 h 1345614"/>
                <a:gd name="connsiteX0" fmla="*/ 0 w 2086562"/>
                <a:gd name="connsiteY0" fmla="*/ 1345559 h 1345559"/>
                <a:gd name="connsiteX1" fmla="*/ 999319 w 2086562"/>
                <a:gd name="connsiteY1" fmla="*/ 0 h 1345559"/>
                <a:gd name="connsiteX2" fmla="*/ 2086562 w 2086562"/>
                <a:gd name="connsiteY2" fmla="*/ 1345559 h 1345559"/>
                <a:gd name="connsiteX3" fmla="*/ 0 w 2086562"/>
                <a:gd name="connsiteY3" fmla="*/ 1345559 h 1345559"/>
                <a:gd name="connsiteX0" fmla="*/ 0 w 2139316"/>
                <a:gd name="connsiteY0" fmla="*/ 1345559 h 1345559"/>
                <a:gd name="connsiteX1" fmla="*/ 1052073 w 2139316"/>
                <a:gd name="connsiteY1" fmla="*/ 0 h 1345559"/>
                <a:gd name="connsiteX2" fmla="*/ 2139316 w 2139316"/>
                <a:gd name="connsiteY2" fmla="*/ 1345559 h 1345559"/>
                <a:gd name="connsiteX3" fmla="*/ 0 w 2139316"/>
                <a:gd name="connsiteY3" fmla="*/ 1345559 h 1345559"/>
                <a:gd name="connsiteX0" fmla="*/ 0 w 2139316"/>
                <a:gd name="connsiteY0" fmla="*/ 1345767 h 1345767"/>
                <a:gd name="connsiteX1" fmla="*/ 1052073 w 2139316"/>
                <a:gd name="connsiteY1" fmla="*/ 208 h 1345767"/>
                <a:gd name="connsiteX2" fmla="*/ 2139316 w 2139316"/>
                <a:gd name="connsiteY2" fmla="*/ 1345767 h 1345767"/>
                <a:gd name="connsiteX3" fmla="*/ 0 w 2139316"/>
                <a:gd name="connsiteY3" fmla="*/ 1345767 h 1345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16" h="1345767">
                  <a:moveTo>
                    <a:pt x="0" y="1345767"/>
                  </a:moveTo>
                  <a:cubicBezTo>
                    <a:pt x="174881" y="1030653"/>
                    <a:pt x="378997" y="17792"/>
                    <a:pt x="1052073" y="208"/>
                  </a:cubicBezTo>
                  <a:cubicBezTo>
                    <a:pt x="1725149" y="-17376"/>
                    <a:pt x="2008396" y="1083407"/>
                    <a:pt x="2139316" y="1345767"/>
                  </a:cubicBezTo>
                  <a:lnTo>
                    <a:pt x="0" y="1345767"/>
                  </a:lnTo>
                  <a:close/>
                </a:path>
              </a:pathLst>
            </a:custGeom>
            <a:solidFill>
              <a:srgbClr val="CCFF66">
                <a:alpha val="63137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3"/>
            <p:cNvSpPr/>
            <p:nvPr/>
          </p:nvSpPr>
          <p:spPr>
            <a:xfrm>
              <a:off x="3275856" y="1734811"/>
              <a:ext cx="2139316" cy="1521584"/>
            </a:xfrm>
            <a:custGeom>
              <a:avLst/>
              <a:gdLst>
                <a:gd name="connsiteX0" fmla="*/ 0 w 2016224"/>
                <a:gd name="connsiteY0" fmla="*/ 1152128 h 1152128"/>
                <a:gd name="connsiteX1" fmla="*/ 1008112 w 2016224"/>
                <a:gd name="connsiteY1" fmla="*/ 0 h 1152128"/>
                <a:gd name="connsiteX2" fmla="*/ 2016224 w 2016224"/>
                <a:gd name="connsiteY2" fmla="*/ 1152128 h 1152128"/>
                <a:gd name="connsiteX3" fmla="*/ 0 w 2016224"/>
                <a:gd name="connsiteY3" fmla="*/ 1152128 h 1152128"/>
                <a:gd name="connsiteX0" fmla="*/ 21971 w 2060166"/>
                <a:gd name="connsiteY0" fmla="*/ 1152128 h 1152128"/>
                <a:gd name="connsiteX1" fmla="*/ 1030083 w 2060166"/>
                <a:gd name="connsiteY1" fmla="*/ 0 h 1152128"/>
                <a:gd name="connsiteX2" fmla="*/ 2038195 w 2060166"/>
                <a:gd name="connsiteY2" fmla="*/ 1152128 h 1152128"/>
                <a:gd name="connsiteX3" fmla="*/ 21971 w 2060166"/>
                <a:gd name="connsiteY3" fmla="*/ 1152128 h 1152128"/>
                <a:gd name="connsiteX0" fmla="*/ 34559 w 2085342"/>
                <a:gd name="connsiteY0" fmla="*/ 1153528 h 1153528"/>
                <a:gd name="connsiteX1" fmla="*/ 1042671 w 2085342"/>
                <a:gd name="connsiteY1" fmla="*/ 1400 h 1153528"/>
                <a:gd name="connsiteX2" fmla="*/ 2050783 w 2085342"/>
                <a:gd name="connsiteY2" fmla="*/ 1153528 h 1153528"/>
                <a:gd name="connsiteX3" fmla="*/ 34559 w 2085342"/>
                <a:gd name="connsiteY3" fmla="*/ 1153528 h 1153528"/>
                <a:gd name="connsiteX0" fmla="*/ 34126 w 2084475"/>
                <a:gd name="connsiteY0" fmla="*/ 1152188 h 1152188"/>
                <a:gd name="connsiteX1" fmla="*/ 1042238 w 2084475"/>
                <a:gd name="connsiteY1" fmla="*/ 60 h 1152188"/>
                <a:gd name="connsiteX2" fmla="*/ 2050350 w 2084475"/>
                <a:gd name="connsiteY2" fmla="*/ 1152188 h 1152188"/>
                <a:gd name="connsiteX3" fmla="*/ 34126 w 2084475"/>
                <a:gd name="connsiteY3" fmla="*/ 1152188 h 1152188"/>
                <a:gd name="connsiteX0" fmla="*/ 34126 w 2050350"/>
                <a:gd name="connsiteY0" fmla="*/ 1152188 h 1152188"/>
                <a:gd name="connsiteX1" fmla="*/ 1042238 w 2050350"/>
                <a:gd name="connsiteY1" fmla="*/ 60 h 1152188"/>
                <a:gd name="connsiteX2" fmla="*/ 2050350 w 2050350"/>
                <a:gd name="connsiteY2" fmla="*/ 1152188 h 1152188"/>
                <a:gd name="connsiteX3" fmla="*/ 34126 w 2050350"/>
                <a:gd name="connsiteY3" fmla="*/ 1152188 h 1152188"/>
                <a:gd name="connsiteX0" fmla="*/ 0 w 2016224"/>
                <a:gd name="connsiteY0" fmla="*/ 1152196 h 1152196"/>
                <a:gd name="connsiteX1" fmla="*/ 1008112 w 2016224"/>
                <a:gd name="connsiteY1" fmla="*/ 68 h 1152196"/>
                <a:gd name="connsiteX2" fmla="*/ 2016224 w 2016224"/>
                <a:gd name="connsiteY2" fmla="*/ 1152196 h 1152196"/>
                <a:gd name="connsiteX3" fmla="*/ 0 w 2016224"/>
                <a:gd name="connsiteY3" fmla="*/ 1152196 h 1152196"/>
                <a:gd name="connsiteX0" fmla="*/ 0 w 2016224"/>
                <a:gd name="connsiteY0" fmla="*/ 1345614 h 1345614"/>
                <a:gd name="connsiteX1" fmla="*/ 999319 w 2016224"/>
                <a:gd name="connsiteY1" fmla="*/ 55 h 1345614"/>
                <a:gd name="connsiteX2" fmla="*/ 2016224 w 2016224"/>
                <a:gd name="connsiteY2" fmla="*/ 1345614 h 1345614"/>
                <a:gd name="connsiteX3" fmla="*/ 0 w 2016224"/>
                <a:gd name="connsiteY3" fmla="*/ 1345614 h 1345614"/>
                <a:gd name="connsiteX0" fmla="*/ 0 w 2086562"/>
                <a:gd name="connsiteY0" fmla="*/ 1345559 h 1345559"/>
                <a:gd name="connsiteX1" fmla="*/ 999319 w 2086562"/>
                <a:gd name="connsiteY1" fmla="*/ 0 h 1345559"/>
                <a:gd name="connsiteX2" fmla="*/ 2086562 w 2086562"/>
                <a:gd name="connsiteY2" fmla="*/ 1345559 h 1345559"/>
                <a:gd name="connsiteX3" fmla="*/ 0 w 2086562"/>
                <a:gd name="connsiteY3" fmla="*/ 1345559 h 1345559"/>
                <a:gd name="connsiteX0" fmla="*/ 0 w 2139316"/>
                <a:gd name="connsiteY0" fmla="*/ 1345559 h 1345559"/>
                <a:gd name="connsiteX1" fmla="*/ 1052073 w 2139316"/>
                <a:gd name="connsiteY1" fmla="*/ 0 h 1345559"/>
                <a:gd name="connsiteX2" fmla="*/ 2139316 w 2139316"/>
                <a:gd name="connsiteY2" fmla="*/ 1345559 h 1345559"/>
                <a:gd name="connsiteX3" fmla="*/ 0 w 2139316"/>
                <a:gd name="connsiteY3" fmla="*/ 1345559 h 1345559"/>
                <a:gd name="connsiteX0" fmla="*/ 0 w 2139316"/>
                <a:gd name="connsiteY0" fmla="*/ 1345767 h 1345767"/>
                <a:gd name="connsiteX1" fmla="*/ 1052073 w 2139316"/>
                <a:gd name="connsiteY1" fmla="*/ 208 h 1345767"/>
                <a:gd name="connsiteX2" fmla="*/ 2139316 w 2139316"/>
                <a:gd name="connsiteY2" fmla="*/ 1345767 h 1345767"/>
                <a:gd name="connsiteX3" fmla="*/ 0 w 2139316"/>
                <a:gd name="connsiteY3" fmla="*/ 1345767 h 1345767"/>
                <a:gd name="connsiteX0" fmla="*/ 0 w 2139316"/>
                <a:gd name="connsiteY0" fmla="*/ 1521584 h 1521584"/>
                <a:gd name="connsiteX1" fmla="*/ 1052073 w 2139316"/>
                <a:gd name="connsiteY1" fmla="*/ 179 h 1521584"/>
                <a:gd name="connsiteX2" fmla="*/ 2139316 w 2139316"/>
                <a:gd name="connsiteY2" fmla="*/ 1521584 h 1521584"/>
                <a:gd name="connsiteX3" fmla="*/ 0 w 2139316"/>
                <a:gd name="connsiteY3" fmla="*/ 1521584 h 152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16" h="1521584">
                  <a:moveTo>
                    <a:pt x="0" y="1521584"/>
                  </a:moveTo>
                  <a:cubicBezTo>
                    <a:pt x="174881" y="1206470"/>
                    <a:pt x="378997" y="17763"/>
                    <a:pt x="1052073" y="179"/>
                  </a:cubicBezTo>
                  <a:cubicBezTo>
                    <a:pt x="1725149" y="-17405"/>
                    <a:pt x="2008396" y="1259224"/>
                    <a:pt x="2139316" y="1521584"/>
                  </a:cubicBezTo>
                  <a:lnTo>
                    <a:pt x="0" y="1521584"/>
                  </a:lnTo>
                  <a:close/>
                </a:path>
              </a:pathLst>
            </a:custGeom>
            <a:solidFill>
              <a:srgbClr val="CCFF66">
                <a:alpha val="63137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이등변 삼각형 13"/>
            <p:cNvSpPr/>
            <p:nvPr/>
          </p:nvSpPr>
          <p:spPr>
            <a:xfrm>
              <a:off x="6444208" y="758941"/>
              <a:ext cx="2139316" cy="2497454"/>
            </a:xfrm>
            <a:custGeom>
              <a:avLst/>
              <a:gdLst>
                <a:gd name="connsiteX0" fmla="*/ 0 w 2016224"/>
                <a:gd name="connsiteY0" fmla="*/ 1152128 h 1152128"/>
                <a:gd name="connsiteX1" fmla="*/ 1008112 w 2016224"/>
                <a:gd name="connsiteY1" fmla="*/ 0 h 1152128"/>
                <a:gd name="connsiteX2" fmla="*/ 2016224 w 2016224"/>
                <a:gd name="connsiteY2" fmla="*/ 1152128 h 1152128"/>
                <a:gd name="connsiteX3" fmla="*/ 0 w 2016224"/>
                <a:gd name="connsiteY3" fmla="*/ 1152128 h 1152128"/>
                <a:gd name="connsiteX0" fmla="*/ 21971 w 2060166"/>
                <a:gd name="connsiteY0" fmla="*/ 1152128 h 1152128"/>
                <a:gd name="connsiteX1" fmla="*/ 1030083 w 2060166"/>
                <a:gd name="connsiteY1" fmla="*/ 0 h 1152128"/>
                <a:gd name="connsiteX2" fmla="*/ 2038195 w 2060166"/>
                <a:gd name="connsiteY2" fmla="*/ 1152128 h 1152128"/>
                <a:gd name="connsiteX3" fmla="*/ 21971 w 2060166"/>
                <a:gd name="connsiteY3" fmla="*/ 1152128 h 1152128"/>
                <a:gd name="connsiteX0" fmla="*/ 34559 w 2085342"/>
                <a:gd name="connsiteY0" fmla="*/ 1153528 h 1153528"/>
                <a:gd name="connsiteX1" fmla="*/ 1042671 w 2085342"/>
                <a:gd name="connsiteY1" fmla="*/ 1400 h 1153528"/>
                <a:gd name="connsiteX2" fmla="*/ 2050783 w 2085342"/>
                <a:gd name="connsiteY2" fmla="*/ 1153528 h 1153528"/>
                <a:gd name="connsiteX3" fmla="*/ 34559 w 2085342"/>
                <a:gd name="connsiteY3" fmla="*/ 1153528 h 1153528"/>
                <a:gd name="connsiteX0" fmla="*/ 34126 w 2084475"/>
                <a:gd name="connsiteY0" fmla="*/ 1152188 h 1152188"/>
                <a:gd name="connsiteX1" fmla="*/ 1042238 w 2084475"/>
                <a:gd name="connsiteY1" fmla="*/ 60 h 1152188"/>
                <a:gd name="connsiteX2" fmla="*/ 2050350 w 2084475"/>
                <a:gd name="connsiteY2" fmla="*/ 1152188 h 1152188"/>
                <a:gd name="connsiteX3" fmla="*/ 34126 w 2084475"/>
                <a:gd name="connsiteY3" fmla="*/ 1152188 h 1152188"/>
                <a:gd name="connsiteX0" fmla="*/ 34126 w 2050350"/>
                <a:gd name="connsiteY0" fmla="*/ 1152188 h 1152188"/>
                <a:gd name="connsiteX1" fmla="*/ 1042238 w 2050350"/>
                <a:gd name="connsiteY1" fmla="*/ 60 h 1152188"/>
                <a:gd name="connsiteX2" fmla="*/ 2050350 w 2050350"/>
                <a:gd name="connsiteY2" fmla="*/ 1152188 h 1152188"/>
                <a:gd name="connsiteX3" fmla="*/ 34126 w 2050350"/>
                <a:gd name="connsiteY3" fmla="*/ 1152188 h 1152188"/>
                <a:gd name="connsiteX0" fmla="*/ 0 w 2016224"/>
                <a:gd name="connsiteY0" fmla="*/ 1152196 h 1152196"/>
                <a:gd name="connsiteX1" fmla="*/ 1008112 w 2016224"/>
                <a:gd name="connsiteY1" fmla="*/ 68 h 1152196"/>
                <a:gd name="connsiteX2" fmla="*/ 2016224 w 2016224"/>
                <a:gd name="connsiteY2" fmla="*/ 1152196 h 1152196"/>
                <a:gd name="connsiteX3" fmla="*/ 0 w 2016224"/>
                <a:gd name="connsiteY3" fmla="*/ 1152196 h 1152196"/>
                <a:gd name="connsiteX0" fmla="*/ 0 w 2016224"/>
                <a:gd name="connsiteY0" fmla="*/ 1345614 h 1345614"/>
                <a:gd name="connsiteX1" fmla="*/ 999319 w 2016224"/>
                <a:gd name="connsiteY1" fmla="*/ 55 h 1345614"/>
                <a:gd name="connsiteX2" fmla="*/ 2016224 w 2016224"/>
                <a:gd name="connsiteY2" fmla="*/ 1345614 h 1345614"/>
                <a:gd name="connsiteX3" fmla="*/ 0 w 2016224"/>
                <a:gd name="connsiteY3" fmla="*/ 1345614 h 1345614"/>
                <a:gd name="connsiteX0" fmla="*/ 0 w 2086562"/>
                <a:gd name="connsiteY0" fmla="*/ 1345559 h 1345559"/>
                <a:gd name="connsiteX1" fmla="*/ 999319 w 2086562"/>
                <a:gd name="connsiteY1" fmla="*/ 0 h 1345559"/>
                <a:gd name="connsiteX2" fmla="*/ 2086562 w 2086562"/>
                <a:gd name="connsiteY2" fmla="*/ 1345559 h 1345559"/>
                <a:gd name="connsiteX3" fmla="*/ 0 w 2086562"/>
                <a:gd name="connsiteY3" fmla="*/ 1345559 h 1345559"/>
                <a:gd name="connsiteX0" fmla="*/ 0 w 2139316"/>
                <a:gd name="connsiteY0" fmla="*/ 1345559 h 1345559"/>
                <a:gd name="connsiteX1" fmla="*/ 1052073 w 2139316"/>
                <a:gd name="connsiteY1" fmla="*/ 0 h 1345559"/>
                <a:gd name="connsiteX2" fmla="*/ 2139316 w 2139316"/>
                <a:gd name="connsiteY2" fmla="*/ 1345559 h 1345559"/>
                <a:gd name="connsiteX3" fmla="*/ 0 w 2139316"/>
                <a:gd name="connsiteY3" fmla="*/ 1345559 h 1345559"/>
                <a:gd name="connsiteX0" fmla="*/ 0 w 2139316"/>
                <a:gd name="connsiteY0" fmla="*/ 1345767 h 1345767"/>
                <a:gd name="connsiteX1" fmla="*/ 1052073 w 2139316"/>
                <a:gd name="connsiteY1" fmla="*/ 208 h 1345767"/>
                <a:gd name="connsiteX2" fmla="*/ 2139316 w 2139316"/>
                <a:gd name="connsiteY2" fmla="*/ 1345767 h 1345767"/>
                <a:gd name="connsiteX3" fmla="*/ 0 w 2139316"/>
                <a:gd name="connsiteY3" fmla="*/ 1345767 h 1345767"/>
                <a:gd name="connsiteX0" fmla="*/ 0 w 2139316"/>
                <a:gd name="connsiteY0" fmla="*/ 2497454 h 2497454"/>
                <a:gd name="connsiteX1" fmla="*/ 1069657 w 2139316"/>
                <a:gd name="connsiteY1" fmla="*/ 102 h 2497454"/>
                <a:gd name="connsiteX2" fmla="*/ 2139316 w 2139316"/>
                <a:gd name="connsiteY2" fmla="*/ 2497454 h 2497454"/>
                <a:gd name="connsiteX3" fmla="*/ 0 w 2139316"/>
                <a:gd name="connsiteY3" fmla="*/ 2497454 h 24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16" h="2497454">
                  <a:moveTo>
                    <a:pt x="0" y="2497454"/>
                  </a:moveTo>
                  <a:cubicBezTo>
                    <a:pt x="174881" y="2182340"/>
                    <a:pt x="396581" y="17686"/>
                    <a:pt x="1069657" y="102"/>
                  </a:cubicBezTo>
                  <a:cubicBezTo>
                    <a:pt x="1742733" y="-17482"/>
                    <a:pt x="2008396" y="2235094"/>
                    <a:pt x="2139316" y="2497454"/>
                  </a:cubicBezTo>
                  <a:lnTo>
                    <a:pt x="0" y="2497454"/>
                  </a:lnTo>
                  <a:close/>
                </a:path>
              </a:pathLst>
            </a:custGeom>
            <a:solidFill>
              <a:srgbClr val="CCFF66">
                <a:alpha val="63137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1835696" y="1145782"/>
              <a:ext cx="2139316" cy="2110613"/>
            </a:xfrm>
            <a:custGeom>
              <a:avLst/>
              <a:gdLst>
                <a:gd name="connsiteX0" fmla="*/ 0 w 2016224"/>
                <a:gd name="connsiteY0" fmla="*/ 1152128 h 1152128"/>
                <a:gd name="connsiteX1" fmla="*/ 1008112 w 2016224"/>
                <a:gd name="connsiteY1" fmla="*/ 0 h 1152128"/>
                <a:gd name="connsiteX2" fmla="*/ 2016224 w 2016224"/>
                <a:gd name="connsiteY2" fmla="*/ 1152128 h 1152128"/>
                <a:gd name="connsiteX3" fmla="*/ 0 w 2016224"/>
                <a:gd name="connsiteY3" fmla="*/ 1152128 h 1152128"/>
                <a:gd name="connsiteX0" fmla="*/ 21971 w 2060166"/>
                <a:gd name="connsiteY0" fmla="*/ 1152128 h 1152128"/>
                <a:gd name="connsiteX1" fmla="*/ 1030083 w 2060166"/>
                <a:gd name="connsiteY1" fmla="*/ 0 h 1152128"/>
                <a:gd name="connsiteX2" fmla="*/ 2038195 w 2060166"/>
                <a:gd name="connsiteY2" fmla="*/ 1152128 h 1152128"/>
                <a:gd name="connsiteX3" fmla="*/ 21971 w 2060166"/>
                <a:gd name="connsiteY3" fmla="*/ 1152128 h 1152128"/>
                <a:gd name="connsiteX0" fmla="*/ 34559 w 2085342"/>
                <a:gd name="connsiteY0" fmla="*/ 1153528 h 1153528"/>
                <a:gd name="connsiteX1" fmla="*/ 1042671 w 2085342"/>
                <a:gd name="connsiteY1" fmla="*/ 1400 h 1153528"/>
                <a:gd name="connsiteX2" fmla="*/ 2050783 w 2085342"/>
                <a:gd name="connsiteY2" fmla="*/ 1153528 h 1153528"/>
                <a:gd name="connsiteX3" fmla="*/ 34559 w 2085342"/>
                <a:gd name="connsiteY3" fmla="*/ 1153528 h 1153528"/>
                <a:gd name="connsiteX0" fmla="*/ 34126 w 2084475"/>
                <a:gd name="connsiteY0" fmla="*/ 1152188 h 1152188"/>
                <a:gd name="connsiteX1" fmla="*/ 1042238 w 2084475"/>
                <a:gd name="connsiteY1" fmla="*/ 60 h 1152188"/>
                <a:gd name="connsiteX2" fmla="*/ 2050350 w 2084475"/>
                <a:gd name="connsiteY2" fmla="*/ 1152188 h 1152188"/>
                <a:gd name="connsiteX3" fmla="*/ 34126 w 2084475"/>
                <a:gd name="connsiteY3" fmla="*/ 1152188 h 1152188"/>
                <a:gd name="connsiteX0" fmla="*/ 34126 w 2050350"/>
                <a:gd name="connsiteY0" fmla="*/ 1152188 h 1152188"/>
                <a:gd name="connsiteX1" fmla="*/ 1042238 w 2050350"/>
                <a:gd name="connsiteY1" fmla="*/ 60 h 1152188"/>
                <a:gd name="connsiteX2" fmla="*/ 2050350 w 2050350"/>
                <a:gd name="connsiteY2" fmla="*/ 1152188 h 1152188"/>
                <a:gd name="connsiteX3" fmla="*/ 34126 w 2050350"/>
                <a:gd name="connsiteY3" fmla="*/ 1152188 h 1152188"/>
                <a:gd name="connsiteX0" fmla="*/ 0 w 2016224"/>
                <a:gd name="connsiteY0" fmla="*/ 1152196 h 1152196"/>
                <a:gd name="connsiteX1" fmla="*/ 1008112 w 2016224"/>
                <a:gd name="connsiteY1" fmla="*/ 68 h 1152196"/>
                <a:gd name="connsiteX2" fmla="*/ 2016224 w 2016224"/>
                <a:gd name="connsiteY2" fmla="*/ 1152196 h 1152196"/>
                <a:gd name="connsiteX3" fmla="*/ 0 w 2016224"/>
                <a:gd name="connsiteY3" fmla="*/ 1152196 h 1152196"/>
                <a:gd name="connsiteX0" fmla="*/ 0 w 2016224"/>
                <a:gd name="connsiteY0" fmla="*/ 1345614 h 1345614"/>
                <a:gd name="connsiteX1" fmla="*/ 999319 w 2016224"/>
                <a:gd name="connsiteY1" fmla="*/ 55 h 1345614"/>
                <a:gd name="connsiteX2" fmla="*/ 2016224 w 2016224"/>
                <a:gd name="connsiteY2" fmla="*/ 1345614 h 1345614"/>
                <a:gd name="connsiteX3" fmla="*/ 0 w 2016224"/>
                <a:gd name="connsiteY3" fmla="*/ 1345614 h 1345614"/>
                <a:gd name="connsiteX0" fmla="*/ 0 w 2086562"/>
                <a:gd name="connsiteY0" fmla="*/ 1345559 h 1345559"/>
                <a:gd name="connsiteX1" fmla="*/ 999319 w 2086562"/>
                <a:gd name="connsiteY1" fmla="*/ 0 h 1345559"/>
                <a:gd name="connsiteX2" fmla="*/ 2086562 w 2086562"/>
                <a:gd name="connsiteY2" fmla="*/ 1345559 h 1345559"/>
                <a:gd name="connsiteX3" fmla="*/ 0 w 2086562"/>
                <a:gd name="connsiteY3" fmla="*/ 1345559 h 1345559"/>
                <a:gd name="connsiteX0" fmla="*/ 0 w 2139316"/>
                <a:gd name="connsiteY0" fmla="*/ 1345559 h 1345559"/>
                <a:gd name="connsiteX1" fmla="*/ 1052073 w 2139316"/>
                <a:gd name="connsiteY1" fmla="*/ 0 h 1345559"/>
                <a:gd name="connsiteX2" fmla="*/ 2139316 w 2139316"/>
                <a:gd name="connsiteY2" fmla="*/ 1345559 h 1345559"/>
                <a:gd name="connsiteX3" fmla="*/ 0 w 2139316"/>
                <a:gd name="connsiteY3" fmla="*/ 1345559 h 1345559"/>
                <a:gd name="connsiteX0" fmla="*/ 0 w 2139316"/>
                <a:gd name="connsiteY0" fmla="*/ 1345767 h 1345767"/>
                <a:gd name="connsiteX1" fmla="*/ 1052073 w 2139316"/>
                <a:gd name="connsiteY1" fmla="*/ 208 h 1345767"/>
                <a:gd name="connsiteX2" fmla="*/ 2139316 w 2139316"/>
                <a:gd name="connsiteY2" fmla="*/ 1345767 h 1345767"/>
                <a:gd name="connsiteX3" fmla="*/ 0 w 2139316"/>
                <a:gd name="connsiteY3" fmla="*/ 1345767 h 1345767"/>
                <a:gd name="connsiteX0" fmla="*/ 0 w 2139316"/>
                <a:gd name="connsiteY0" fmla="*/ 2110613 h 2110613"/>
                <a:gd name="connsiteX1" fmla="*/ 1078450 w 2139316"/>
                <a:gd name="connsiteY1" fmla="*/ 123 h 2110613"/>
                <a:gd name="connsiteX2" fmla="*/ 2139316 w 2139316"/>
                <a:gd name="connsiteY2" fmla="*/ 2110613 h 2110613"/>
                <a:gd name="connsiteX3" fmla="*/ 0 w 2139316"/>
                <a:gd name="connsiteY3" fmla="*/ 2110613 h 2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16" h="2110613">
                  <a:moveTo>
                    <a:pt x="0" y="2110613"/>
                  </a:moveTo>
                  <a:cubicBezTo>
                    <a:pt x="174881" y="1795499"/>
                    <a:pt x="405374" y="17707"/>
                    <a:pt x="1078450" y="123"/>
                  </a:cubicBezTo>
                  <a:cubicBezTo>
                    <a:pt x="1751526" y="-17461"/>
                    <a:pt x="2008396" y="1848253"/>
                    <a:pt x="2139316" y="2110613"/>
                  </a:cubicBezTo>
                  <a:lnTo>
                    <a:pt x="0" y="2110613"/>
                  </a:lnTo>
                  <a:close/>
                </a:path>
              </a:pathLst>
            </a:custGeom>
            <a:solidFill>
              <a:srgbClr val="009900">
                <a:alpha val="50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3"/>
            <p:cNvSpPr/>
            <p:nvPr/>
          </p:nvSpPr>
          <p:spPr>
            <a:xfrm>
              <a:off x="4788024" y="2481908"/>
              <a:ext cx="2139316" cy="774487"/>
            </a:xfrm>
            <a:custGeom>
              <a:avLst/>
              <a:gdLst>
                <a:gd name="connsiteX0" fmla="*/ 0 w 2016224"/>
                <a:gd name="connsiteY0" fmla="*/ 1152128 h 1152128"/>
                <a:gd name="connsiteX1" fmla="*/ 1008112 w 2016224"/>
                <a:gd name="connsiteY1" fmla="*/ 0 h 1152128"/>
                <a:gd name="connsiteX2" fmla="*/ 2016224 w 2016224"/>
                <a:gd name="connsiteY2" fmla="*/ 1152128 h 1152128"/>
                <a:gd name="connsiteX3" fmla="*/ 0 w 2016224"/>
                <a:gd name="connsiteY3" fmla="*/ 1152128 h 1152128"/>
                <a:gd name="connsiteX0" fmla="*/ 21971 w 2060166"/>
                <a:gd name="connsiteY0" fmla="*/ 1152128 h 1152128"/>
                <a:gd name="connsiteX1" fmla="*/ 1030083 w 2060166"/>
                <a:gd name="connsiteY1" fmla="*/ 0 h 1152128"/>
                <a:gd name="connsiteX2" fmla="*/ 2038195 w 2060166"/>
                <a:gd name="connsiteY2" fmla="*/ 1152128 h 1152128"/>
                <a:gd name="connsiteX3" fmla="*/ 21971 w 2060166"/>
                <a:gd name="connsiteY3" fmla="*/ 1152128 h 1152128"/>
                <a:gd name="connsiteX0" fmla="*/ 34559 w 2085342"/>
                <a:gd name="connsiteY0" fmla="*/ 1153528 h 1153528"/>
                <a:gd name="connsiteX1" fmla="*/ 1042671 w 2085342"/>
                <a:gd name="connsiteY1" fmla="*/ 1400 h 1153528"/>
                <a:gd name="connsiteX2" fmla="*/ 2050783 w 2085342"/>
                <a:gd name="connsiteY2" fmla="*/ 1153528 h 1153528"/>
                <a:gd name="connsiteX3" fmla="*/ 34559 w 2085342"/>
                <a:gd name="connsiteY3" fmla="*/ 1153528 h 1153528"/>
                <a:gd name="connsiteX0" fmla="*/ 34126 w 2084475"/>
                <a:gd name="connsiteY0" fmla="*/ 1152188 h 1152188"/>
                <a:gd name="connsiteX1" fmla="*/ 1042238 w 2084475"/>
                <a:gd name="connsiteY1" fmla="*/ 60 h 1152188"/>
                <a:gd name="connsiteX2" fmla="*/ 2050350 w 2084475"/>
                <a:gd name="connsiteY2" fmla="*/ 1152188 h 1152188"/>
                <a:gd name="connsiteX3" fmla="*/ 34126 w 2084475"/>
                <a:gd name="connsiteY3" fmla="*/ 1152188 h 1152188"/>
                <a:gd name="connsiteX0" fmla="*/ 34126 w 2050350"/>
                <a:gd name="connsiteY0" fmla="*/ 1152188 h 1152188"/>
                <a:gd name="connsiteX1" fmla="*/ 1042238 w 2050350"/>
                <a:gd name="connsiteY1" fmla="*/ 60 h 1152188"/>
                <a:gd name="connsiteX2" fmla="*/ 2050350 w 2050350"/>
                <a:gd name="connsiteY2" fmla="*/ 1152188 h 1152188"/>
                <a:gd name="connsiteX3" fmla="*/ 34126 w 2050350"/>
                <a:gd name="connsiteY3" fmla="*/ 1152188 h 1152188"/>
                <a:gd name="connsiteX0" fmla="*/ 0 w 2016224"/>
                <a:gd name="connsiteY0" fmla="*/ 1152196 h 1152196"/>
                <a:gd name="connsiteX1" fmla="*/ 1008112 w 2016224"/>
                <a:gd name="connsiteY1" fmla="*/ 68 h 1152196"/>
                <a:gd name="connsiteX2" fmla="*/ 2016224 w 2016224"/>
                <a:gd name="connsiteY2" fmla="*/ 1152196 h 1152196"/>
                <a:gd name="connsiteX3" fmla="*/ 0 w 2016224"/>
                <a:gd name="connsiteY3" fmla="*/ 1152196 h 1152196"/>
                <a:gd name="connsiteX0" fmla="*/ 0 w 2016224"/>
                <a:gd name="connsiteY0" fmla="*/ 1345614 h 1345614"/>
                <a:gd name="connsiteX1" fmla="*/ 999319 w 2016224"/>
                <a:gd name="connsiteY1" fmla="*/ 55 h 1345614"/>
                <a:gd name="connsiteX2" fmla="*/ 2016224 w 2016224"/>
                <a:gd name="connsiteY2" fmla="*/ 1345614 h 1345614"/>
                <a:gd name="connsiteX3" fmla="*/ 0 w 2016224"/>
                <a:gd name="connsiteY3" fmla="*/ 1345614 h 1345614"/>
                <a:gd name="connsiteX0" fmla="*/ 0 w 2086562"/>
                <a:gd name="connsiteY0" fmla="*/ 1345559 h 1345559"/>
                <a:gd name="connsiteX1" fmla="*/ 999319 w 2086562"/>
                <a:gd name="connsiteY1" fmla="*/ 0 h 1345559"/>
                <a:gd name="connsiteX2" fmla="*/ 2086562 w 2086562"/>
                <a:gd name="connsiteY2" fmla="*/ 1345559 h 1345559"/>
                <a:gd name="connsiteX3" fmla="*/ 0 w 2086562"/>
                <a:gd name="connsiteY3" fmla="*/ 1345559 h 1345559"/>
                <a:gd name="connsiteX0" fmla="*/ 0 w 2139316"/>
                <a:gd name="connsiteY0" fmla="*/ 1345559 h 1345559"/>
                <a:gd name="connsiteX1" fmla="*/ 1052073 w 2139316"/>
                <a:gd name="connsiteY1" fmla="*/ 0 h 1345559"/>
                <a:gd name="connsiteX2" fmla="*/ 2139316 w 2139316"/>
                <a:gd name="connsiteY2" fmla="*/ 1345559 h 1345559"/>
                <a:gd name="connsiteX3" fmla="*/ 0 w 2139316"/>
                <a:gd name="connsiteY3" fmla="*/ 1345559 h 1345559"/>
                <a:gd name="connsiteX0" fmla="*/ 0 w 2139316"/>
                <a:gd name="connsiteY0" fmla="*/ 1345767 h 1345767"/>
                <a:gd name="connsiteX1" fmla="*/ 1052073 w 2139316"/>
                <a:gd name="connsiteY1" fmla="*/ 208 h 1345767"/>
                <a:gd name="connsiteX2" fmla="*/ 2139316 w 2139316"/>
                <a:gd name="connsiteY2" fmla="*/ 1345767 h 1345767"/>
                <a:gd name="connsiteX3" fmla="*/ 0 w 2139316"/>
                <a:gd name="connsiteY3" fmla="*/ 1345767 h 1345767"/>
                <a:gd name="connsiteX0" fmla="*/ 0 w 2139316"/>
                <a:gd name="connsiteY0" fmla="*/ 774487 h 774487"/>
                <a:gd name="connsiteX1" fmla="*/ 1131204 w 2139316"/>
                <a:gd name="connsiteY1" fmla="*/ 428 h 774487"/>
                <a:gd name="connsiteX2" fmla="*/ 2139316 w 2139316"/>
                <a:gd name="connsiteY2" fmla="*/ 774487 h 774487"/>
                <a:gd name="connsiteX3" fmla="*/ 0 w 2139316"/>
                <a:gd name="connsiteY3" fmla="*/ 774487 h 77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316" h="774487">
                  <a:moveTo>
                    <a:pt x="0" y="774487"/>
                  </a:moveTo>
                  <a:cubicBezTo>
                    <a:pt x="174881" y="459373"/>
                    <a:pt x="458128" y="18012"/>
                    <a:pt x="1131204" y="428"/>
                  </a:cubicBezTo>
                  <a:cubicBezTo>
                    <a:pt x="1804280" y="-17156"/>
                    <a:pt x="2008396" y="512127"/>
                    <a:pt x="2139316" y="774487"/>
                  </a:cubicBezTo>
                  <a:lnTo>
                    <a:pt x="0" y="774487"/>
                  </a:lnTo>
                  <a:close/>
                </a:path>
              </a:pathLst>
            </a:custGeom>
            <a:solidFill>
              <a:srgbClr val="009900">
                <a:alpha val="50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5373216"/>
            <a:ext cx="12192000" cy="148478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8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프레젠테이션 </a:t>
            </a:r>
            <a:r>
              <a:rPr lang="en-US" altLang="ko-KR" dirty="0"/>
              <a:t>&lt;</a:t>
            </a:r>
            <a:r>
              <a:rPr lang="ko-KR" altLang="en-US" dirty="0"/>
              <a:t>보기</a:t>
            </a:r>
            <a:r>
              <a:rPr lang="en-US" altLang="ko-KR" dirty="0"/>
              <a:t>&gt;</a:t>
            </a:r>
            <a:r>
              <a:rPr lang="ko-KR" altLang="en-US" dirty="0"/>
              <a:t>의 종류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base">
              <a:defRPr/>
            </a:pPr>
            <a:r>
              <a:rPr lang="ko-KR" altLang="en-US" dirty="0"/>
              <a:t>기본 보기</a:t>
            </a:r>
          </a:p>
          <a:p>
            <a:pPr lvl="0" fontAlgn="base">
              <a:defRPr/>
            </a:pPr>
            <a:r>
              <a:rPr lang="ko-KR" altLang="en-US" dirty="0"/>
              <a:t>여러 슬라이드 보기</a:t>
            </a:r>
          </a:p>
          <a:p>
            <a:pPr lvl="0" fontAlgn="base">
              <a:defRPr/>
            </a:pPr>
            <a:r>
              <a:rPr lang="ko-KR" altLang="en-US" dirty="0"/>
              <a:t>슬라이드 쇼 보기 </a:t>
            </a:r>
            <a:r>
              <a:rPr lang="en-US" altLang="ko-KR" dirty="0"/>
              <a:t>: F5</a:t>
            </a:r>
            <a:br>
              <a:rPr lang="en-US" altLang="ko-KR" dirty="0"/>
            </a:br>
            <a:r>
              <a:rPr lang="ko-KR" altLang="en-US" dirty="0"/>
              <a:t>현재슬라이드부터 </a:t>
            </a:r>
            <a:r>
              <a:rPr lang="en-US" altLang="ko-KR" dirty="0"/>
              <a:t>: SHIFT+F5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395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도형의 병합</a:t>
            </a:r>
            <a:r>
              <a:rPr lang="en-US" altLang="ko-KR" dirty="0"/>
              <a:t>, </a:t>
            </a:r>
            <a:r>
              <a:rPr lang="ko-KR" altLang="en-US" dirty="0"/>
              <a:t>결합</a:t>
            </a:r>
            <a:r>
              <a:rPr lang="en-US" altLang="ko-KR" dirty="0"/>
              <a:t>, </a:t>
            </a:r>
            <a:r>
              <a:rPr lang="ko-KR" altLang="en-US" dirty="0"/>
              <a:t>조각</a:t>
            </a:r>
            <a:r>
              <a:rPr lang="en-US" altLang="ko-KR" dirty="0"/>
              <a:t>, </a:t>
            </a:r>
            <a:r>
              <a:rPr lang="ko-KR" altLang="en-US" dirty="0"/>
              <a:t>교차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575720" y="1556792"/>
            <a:ext cx="2592288" cy="237626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오각형 3"/>
          <p:cNvSpPr/>
          <p:nvPr/>
        </p:nvSpPr>
        <p:spPr>
          <a:xfrm flipH="1">
            <a:off x="5447928" y="2060848"/>
            <a:ext cx="1656184" cy="1404156"/>
          </a:xfrm>
          <a:prstGeom prst="homePlat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96200" y="1556792"/>
            <a:ext cx="2592288" cy="237626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오각형 5"/>
          <p:cNvSpPr/>
          <p:nvPr/>
        </p:nvSpPr>
        <p:spPr>
          <a:xfrm flipH="1">
            <a:off x="9793808" y="2060848"/>
            <a:ext cx="1656184" cy="1404156"/>
          </a:xfrm>
          <a:prstGeom prst="homePlat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75720" y="4149080"/>
            <a:ext cx="2592288" cy="237626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 flipH="1">
            <a:off x="5447928" y="4653136"/>
            <a:ext cx="1656184" cy="1404156"/>
          </a:xfrm>
          <a:prstGeom prst="homePlat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896200" y="4149080"/>
            <a:ext cx="2592288" cy="237626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오각형 9"/>
          <p:cNvSpPr/>
          <p:nvPr/>
        </p:nvSpPr>
        <p:spPr>
          <a:xfrm flipH="1">
            <a:off x="9768408" y="4653136"/>
            <a:ext cx="1656184" cy="1404156"/>
          </a:xfrm>
          <a:prstGeom prst="homePlat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0612" y="1833891"/>
            <a:ext cx="2664296" cy="7920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04628" y="1401843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00672" y="1041803"/>
            <a:ext cx="1594780" cy="12241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856112" y="1483835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60612" y="4149079"/>
            <a:ext cx="2664296" cy="7920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04628" y="3717031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00672" y="3356991"/>
            <a:ext cx="1594780" cy="122413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56112" y="3799023"/>
            <a:ext cx="864096" cy="8640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83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도형의 병합</a:t>
            </a:r>
            <a:r>
              <a:rPr lang="en-US" altLang="ko-KR" dirty="0"/>
              <a:t>, </a:t>
            </a:r>
            <a:r>
              <a:rPr lang="ko-KR" altLang="en-US" dirty="0"/>
              <a:t>결합</a:t>
            </a:r>
            <a:r>
              <a:rPr lang="en-US" altLang="ko-KR" dirty="0"/>
              <a:t>, </a:t>
            </a:r>
            <a:r>
              <a:rPr lang="ko-KR" altLang="en-US" dirty="0"/>
              <a:t>조각</a:t>
            </a:r>
            <a:r>
              <a:rPr lang="en-US" altLang="ko-KR" dirty="0"/>
              <a:t>, </a:t>
            </a:r>
            <a:r>
              <a:rPr lang="ko-KR" altLang="en-US" dirty="0"/>
              <a:t>교차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7080722" y="2761878"/>
            <a:ext cx="92845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2000" dirty="0">
                <a:solidFill>
                  <a:prstClr val="black"/>
                </a:solidFill>
              </a:rPr>
              <a:t>행동</a:t>
            </a:r>
          </a:p>
          <a:p>
            <a:pPr algn="ctr">
              <a:spcBef>
                <a:spcPct val="0"/>
              </a:spcBef>
            </a:pPr>
            <a:r>
              <a:rPr lang="en-US" altLang="ko-KR" sz="2000" dirty="0">
                <a:solidFill>
                  <a:prstClr val="black"/>
                </a:solidFill>
              </a:rPr>
              <a:t>Action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28209" y="4781978"/>
            <a:ext cx="14141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2000" dirty="0">
                <a:solidFill>
                  <a:prstClr val="black"/>
                </a:solidFill>
              </a:rPr>
              <a:t>유용성</a:t>
            </a:r>
          </a:p>
          <a:p>
            <a:pPr algn="ctr">
              <a:spcBef>
                <a:spcPct val="0"/>
              </a:spcBef>
            </a:pPr>
            <a:r>
              <a:rPr lang="en-US" altLang="ko-KR" sz="2000" dirty="0">
                <a:solidFill>
                  <a:prstClr val="black"/>
                </a:solidFill>
              </a:rPr>
              <a:t>Usefulness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7855998" y="4781978"/>
            <a:ext cx="14285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2000" dirty="0">
                <a:solidFill>
                  <a:prstClr val="black"/>
                </a:solidFill>
              </a:rPr>
              <a:t>경험</a:t>
            </a:r>
          </a:p>
          <a:p>
            <a:pPr algn="ctr">
              <a:spcBef>
                <a:spcPct val="0"/>
              </a:spcBef>
            </a:pPr>
            <a:r>
              <a:rPr lang="en-US" altLang="ko-KR" sz="2000" dirty="0">
                <a:solidFill>
                  <a:prstClr val="black"/>
                </a:solidFill>
              </a:rPr>
              <a:t>Experience</a:t>
            </a:r>
          </a:p>
        </p:txBody>
      </p:sp>
      <p:sp>
        <p:nvSpPr>
          <p:cNvPr id="14" name="타원 13"/>
          <p:cNvSpPr/>
          <p:nvPr/>
        </p:nvSpPr>
        <p:spPr>
          <a:xfrm>
            <a:off x="6240016" y="2204864"/>
            <a:ext cx="2609850" cy="2609850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363716" y="3462164"/>
            <a:ext cx="2609850" cy="2609850"/>
          </a:xfrm>
          <a:prstGeom prst="ellipse">
            <a:avLst/>
          </a:prstGeom>
          <a:noFill/>
          <a:ln w="28575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16316" y="3462164"/>
            <a:ext cx="2609850" cy="2609850"/>
          </a:xfrm>
          <a:prstGeom prst="ellipse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9932665" y="4167529"/>
            <a:ext cx="16514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dirty="0">
                <a:solidFill>
                  <a:prstClr val="black"/>
                </a:solidFill>
              </a:rPr>
              <a:t>행동하는 지식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640245" y="4347726"/>
            <a:ext cx="2292427" cy="0"/>
          </a:xfrm>
          <a:prstGeom prst="straightConnector1">
            <a:avLst/>
          </a:prstGeom>
          <a:noFill/>
          <a:ln w="28575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24" y="819874"/>
            <a:ext cx="2920876" cy="1813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타원 20"/>
          <p:cNvSpPr/>
          <p:nvPr/>
        </p:nvSpPr>
        <p:spPr>
          <a:xfrm>
            <a:off x="2654775" y="3044850"/>
            <a:ext cx="1737128" cy="173712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34436" y="882378"/>
            <a:ext cx="1681468" cy="1688714"/>
            <a:chOff x="1469036" y="778858"/>
            <a:chExt cx="2592288" cy="2603458"/>
          </a:xfrm>
        </p:grpSpPr>
        <p:sp>
          <p:nvSpPr>
            <p:cNvPr id="24" name="타원 23"/>
            <p:cNvSpPr/>
            <p:nvPr/>
          </p:nvSpPr>
          <p:spPr>
            <a:xfrm>
              <a:off x="1469036" y="790028"/>
              <a:ext cx="2592288" cy="259228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469036" y="778858"/>
              <a:ext cx="2329235" cy="2329235"/>
            </a:xfrm>
            <a:custGeom>
              <a:avLst/>
              <a:gdLst>
                <a:gd name="connsiteX0" fmla="*/ 1296144 w 2329235"/>
                <a:gd name="connsiteY0" fmla="*/ 0 h 2329235"/>
                <a:gd name="connsiteX1" fmla="*/ 2296312 w 2329235"/>
                <a:gd name="connsiteY1" fmla="*/ 471676 h 2329235"/>
                <a:gd name="connsiteX2" fmla="*/ 2329235 w 2329235"/>
                <a:gd name="connsiteY2" fmla="*/ 515703 h 2329235"/>
                <a:gd name="connsiteX3" fmla="*/ 515703 w 2329235"/>
                <a:gd name="connsiteY3" fmla="*/ 2329235 h 2329235"/>
                <a:gd name="connsiteX4" fmla="*/ 471676 w 2329235"/>
                <a:gd name="connsiteY4" fmla="*/ 2296312 h 2329235"/>
                <a:gd name="connsiteX5" fmla="*/ 0 w 2329235"/>
                <a:gd name="connsiteY5" fmla="*/ 1296144 h 2329235"/>
                <a:gd name="connsiteX6" fmla="*/ 1296144 w 2329235"/>
                <a:gd name="connsiteY6" fmla="*/ 0 h 232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9235" h="2329235">
                  <a:moveTo>
                    <a:pt x="1296144" y="0"/>
                  </a:moveTo>
                  <a:cubicBezTo>
                    <a:pt x="1698805" y="0"/>
                    <a:pt x="2058580" y="183612"/>
                    <a:pt x="2296312" y="471676"/>
                  </a:cubicBezTo>
                  <a:lnTo>
                    <a:pt x="2329235" y="515703"/>
                  </a:lnTo>
                  <a:lnTo>
                    <a:pt x="515703" y="2329235"/>
                  </a:lnTo>
                  <a:lnTo>
                    <a:pt x="471676" y="2296312"/>
                  </a:lnTo>
                  <a:cubicBezTo>
                    <a:pt x="183612" y="2058580"/>
                    <a:pt x="0" y="1698805"/>
                    <a:pt x="0" y="1296144"/>
                  </a:cubicBezTo>
                  <a:cubicBezTo>
                    <a:pt x="0" y="580303"/>
                    <a:pt x="580303" y="0"/>
                    <a:pt x="1296144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35360" y="2826192"/>
            <a:ext cx="2320268" cy="905271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97294" y="3060910"/>
            <a:ext cx="1737128" cy="1737128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55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병합으로 새로운 도형 만들기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70296" y="1053361"/>
            <a:ext cx="7147908" cy="795636"/>
          </a:xfrm>
          <a:custGeom>
            <a:avLst/>
            <a:gdLst/>
            <a:ahLst/>
            <a:cxnLst/>
            <a:rect l="l" t="t" r="r" b="b"/>
            <a:pathLst>
              <a:path w="7147908" h="795636">
                <a:moveTo>
                  <a:pt x="3135287" y="563984"/>
                </a:moveTo>
                <a:cubicBezTo>
                  <a:pt x="3070894" y="563984"/>
                  <a:pt x="3022054" y="570806"/>
                  <a:pt x="2988766" y="584448"/>
                </a:cubicBezTo>
                <a:cubicBezTo>
                  <a:pt x="2958752" y="596454"/>
                  <a:pt x="2943745" y="613371"/>
                  <a:pt x="2943745" y="635199"/>
                </a:cubicBezTo>
                <a:cubicBezTo>
                  <a:pt x="2943745" y="657027"/>
                  <a:pt x="2958479" y="674489"/>
                  <a:pt x="2987947" y="687586"/>
                </a:cubicBezTo>
                <a:cubicBezTo>
                  <a:pt x="3021236" y="702320"/>
                  <a:pt x="3069803" y="709687"/>
                  <a:pt x="3133650" y="709687"/>
                </a:cubicBezTo>
                <a:cubicBezTo>
                  <a:pt x="3196406" y="709687"/>
                  <a:pt x="3244155" y="702320"/>
                  <a:pt x="3276897" y="687586"/>
                </a:cubicBezTo>
                <a:cubicBezTo>
                  <a:pt x="3306365" y="674489"/>
                  <a:pt x="3321099" y="657027"/>
                  <a:pt x="3321099" y="635199"/>
                </a:cubicBezTo>
                <a:cubicBezTo>
                  <a:pt x="3321099" y="613371"/>
                  <a:pt x="3306365" y="596454"/>
                  <a:pt x="3276897" y="584448"/>
                </a:cubicBezTo>
                <a:cubicBezTo>
                  <a:pt x="3244701" y="570806"/>
                  <a:pt x="3197497" y="563984"/>
                  <a:pt x="3135287" y="563984"/>
                </a:cubicBezTo>
                <a:close/>
                <a:moveTo>
                  <a:pt x="2220889" y="563984"/>
                </a:moveTo>
                <a:cubicBezTo>
                  <a:pt x="2156495" y="563984"/>
                  <a:pt x="2107656" y="570806"/>
                  <a:pt x="2074367" y="584448"/>
                </a:cubicBezTo>
                <a:cubicBezTo>
                  <a:pt x="2044353" y="596454"/>
                  <a:pt x="2029347" y="613371"/>
                  <a:pt x="2029347" y="635199"/>
                </a:cubicBezTo>
                <a:cubicBezTo>
                  <a:pt x="2029347" y="657027"/>
                  <a:pt x="2044081" y="674489"/>
                  <a:pt x="2073549" y="687586"/>
                </a:cubicBezTo>
                <a:cubicBezTo>
                  <a:pt x="2106836" y="702320"/>
                  <a:pt x="2155404" y="709687"/>
                  <a:pt x="2219251" y="709687"/>
                </a:cubicBezTo>
                <a:cubicBezTo>
                  <a:pt x="2282007" y="709687"/>
                  <a:pt x="2329756" y="702320"/>
                  <a:pt x="2362497" y="687586"/>
                </a:cubicBezTo>
                <a:cubicBezTo>
                  <a:pt x="2391965" y="674489"/>
                  <a:pt x="2406699" y="657027"/>
                  <a:pt x="2406699" y="635199"/>
                </a:cubicBezTo>
                <a:cubicBezTo>
                  <a:pt x="2406699" y="613371"/>
                  <a:pt x="2391965" y="596454"/>
                  <a:pt x="2362497" y="584448"/>
                </a:cubicBezTo>
                <a:cubicBezTo>
                  <a:pt x="2330302" y="570806"/>
                  <a:pt x="2283099" y="563984"/>
                  <a:pt x="2220889" y="563984"/>
                </a:cubicBezTo>
                <a:close/>
                <a:moveTo>
                  <a:pt x="4643214" y="514053"/>
                </a:moveTo>
                <a:lnTo>
                  <a:pt x="4714428" y="514053"/>
                </a:lnTo>
                <a:cubicBezTo>
                  <a:pt x="4744442" y="514053"/>
                  <a:pt x="4762722" y="515963"/>
                  <a:pt x="4769271" y="519783"/>
                </a:cubicBezTo>
                <a:cubicBezTo>
                  <a:pt x="4773637" y="523057"/>
                  <a:pt x="4773910" y="530151"/>
                  <a:pt x="4770089" y="541065"/>
                </a:cubicBezTo>
                <a:cubicBezTo>
                  <a:pt x="4767907" y="547068"/>
                  <a:pt x="4766543" y="551706"/>
                  <a:pt x="4765997" y="554980"/>
                </a:cubicBezTo>
                <a:cubicBezTo>
                  <a:pt x="4764905" y="560437"/>
                  <a:pt x="4764360" y="565894"/>
                  <a:pt x="4764360" y="571352"/>
                </a:cubicBezTo>
                <a:lnTo>
                  <a:pt x="4764360" y="662211"/>
                </a:lnTo>
                <a:lnTo>
                  <a:pt x="5265297" y="662211"/>
                </a:lnTo>
                <a:lnTo>
                  <a:pt x="5094915" y="764530"/>
                </a:lnTo>
                <a:lnTo>
                  <a:pt x="4643214" y="764530"/>
                </a:lnTo>
                <a:close/>
                <a:moveTo>
                  <a:pt x="72852" y="512416"/>
                </a:moveTo>
                <a:lnTo>
                  <a:pt x="144066" y="512416"/>
                </a:lnTo>
                <a:cubicBezTo>
                  <a:pt x="174625" y="512416"/>
                  <a:pt x="193179" y="514598"/>
                  <a:pt x="199728" y="518964"/>
                </a:cubicBezTo>
                <a:cubicBezTo>
                  <a:pt x="204093" y="521693"/>
                  <a:pt x="204093" y="528787"/>
                  <a:pt x="199728" y="540246"/>
                </a:cubicBezTo>
                <a:cubicBezTo>
                  <a:pt x="198091" y="545703"/>
                  <a:pt x="196726" y="550069"/>
                  <a:pt x="195635" y="553343"/>
                </a:cubicBezTo>
                <a:cubicBezTo>
                  <a:pt x="194544" y="558800"/>
                  <a:pt x="193998" y="564257"/>
                  <a:pt x="193998" y="569714"/>
                </a:cubicBezTo>
                <a:lnTo>
                  <a:pt x="193998" y="662211"/>
                </a:lnTo>
                <a:lnTo>
                  <a:pt x="573500" y="662211"/>
                </a:lnTo>
                <a:lnTo>
                  <a:pt x="403118" y="764530"/>
                </a:lnTo>
                <a:lnTo>
                  <a:pt x="72852" y="764530"/>
                </a:lnTo>
                <a:close/>
                <a:moveTo>
                  <a:pt x="3133650" y="476399"/>
                </a:moveTo>
                <a:cubicBezTo>
                  <a:pt x="3235151" y="476399"/>
                  <a:pt x="3314005" y="492225"/>
                  <a:pt x="3370213" y="523875"/>
                </a:cubicBezTo>
                <a:cubicBezTo>
                  <a:pt x="3395588" y="538064"/>
                  <a:pt x="3414620" y="554298"/>
                  <a:pt x="3427307" y="572579"/>
                </a:cubicBezTo>
                <a:lnTo>
                  <a:pt x="3441963" y="619543"/>
                </a:lnTo>
                <a:lnTo>
                  <a:pt x="3151421" y="794023"/>
                </a:lnTo>
                <a:lnTo>
                  <a:pt x="3133650" y="795636"/>
                </a:lnTo>
                <a:cubicBezTo>
                  <a:pt x="3030512" y="795636"/>
                  <a:pt x="2950840" y="779264"/>
                  <a:pt x="2894632" y="746522"/>
                </a:cubicBezTo>
                <a:cubicBezTo>
                  <a:pt x="2844427" y="717054"/>
                  <a:pt x="2819325" y="679401"/>
                  <a:pt x="2819325" y="633562"/>
                </a:cubicBezTo>
                <a:cubicBezTo>
                  <a:pt x="2819325" y="588814"/>
                  <a:pt x="2844427" y="552252"/>
                  <a:pt x="2894632" y="523875"/>
                </a:cubicBezTo>
                <a:cubicBezTo>
                  <a:pt x="2951385" y="492225"/>
                  <a:pt x="3031058" y="476399"/>
                  <a:pt x="3133650" y="476399"/>
                </a:cubicBezTo>
                <a:close/>
                <a:moveTo>
                  <a:pt x="2219251" y="476399"/>
                </a:moveTo>
                <a:cubicBezTo>
                  <a:pt x="2320752" y="476399"/>
                  <a:pt x="2399605" y="492225"/>
                  <a:pt x="2455812" y="523875"/>
                </a:cubicBezTo>
                <a:cubicBezTo>
                  <a:pt x="2481188" y="538064"/>
                  <a:pt x="2500219" y="554298"/>
                  <a:pt x="2512907" y="572579"/>
                </a:cubicBezTo>
                <a:lnTo>
                  <a:pt x="2522388" y="602959"/>
                </a:lnTo>
                <a:lnTo>
                  <a:pt x="2203841" y="794256"/>
                </a:lnTo>
                <a:lnTo>
                  <a:pt x="2082144" y="783357"/>
                </a:lnTo>
                <a:cubicBezTo>
                  <a:pt x="2042307" y="775172"/>
                  <a:pt x="2008337" y="762893"/>
                  <a:pt x="1980234" y="746522"/>
                </a:cubicBezTo>
                <a:cubicBezTo>
                  <a:pt x="1930028" y="717054"/>
                  <a:pt x="1904926" y="679401"/>
                  <a:pt x="1904926" y="633562"/>
                </a:cubicBezTo>
                <a:cubicBezTo>
                  <a:pt x="1904926" y="588814"/>
                  <a:pt x="1930028" y="552252"/>
                  <a:pt x="1980234" y="523875"/>
                </a:cubicBezTo>
                <a:cubicBezTo>
                  <a:pt x="2036987" y="492225"/>
                  <a:pt x="2116660" y="476399"/>
                  <a:pt x="2219251" y="476399"/>
                </a:cubicBezTo>
                <a:close/>
                <a:moveTo>
                  <a:pt x="1304851" y="476399"/>
                </a:moveTo>
                <a:cubicBezTo>
                  <a:pt x="1406351" y="476399"/>
                  <a:pt x="1485205" y="492225"/>
                  <a:pt x="1541413" y="523875"/>
                </a:cubicBezTo>
                <a:cubicBezTo>
                  <a:pt x="1566788" y="538064"/>
                  <a:pt x="1585819" y="554298"/>
                  <a:pt x="1598507" y="572579"/>
                </a:cubicBezTo>
                <a:lnTo>
                  <a:pt x="1602812" y="586374"/>
                </a:lnTo>
                <a:lnTo>
                  <a:pt x="1462296" y="670758"/>
                </a:lnTo>
                <a:lnTo>
                  <a:pt x="1492299" y="635199"/>
                </a:lnTo>
                <a:cubicBezTo>
                  <a:pt x="1492299" y="613371"/>
                  <a:pt x="1477566" y="596454"/>
                  <a:pt x="1448097" y="584448"/>
                </a:cubicBezTo>
                <a:cubicBezTo>
                  <a:pt x="1415901" y="570806"/>
                  <a:pt x="1368698" y="563984"/>
                  <a:pt x="1306488" y="563984"/>
                </a:cubicBezTo>
                <a:cubicBezTo>
                  <a:pt x="1242095" y="563984"/>
                  <a:pt x="1193254" y="570806"/>
                  <a:pt x="1159966" y="584448"/>
                </a:cubicBezTo>
                <a:cubicBezTo>
                  <a:pt x="1129953" y="596454"/>
                  <a:pt x="1114945" y="613371"/>
                  <a:pt x="1114945" y="635199"/>
                </a:cubicBezTo>
                <a:cubicBezTo>
                  <a:pt x="1114945" y="657027"/>
                  <a:pt x="1129680" y="674489"/>
                  <a:pt x="1159148" y="687586"/>
                </a:cubicBezTo>
                <a:cubicBezTo>
                  <a:pt x="1192435" y="702320"/>
                  <a:pt x="1241003" y="709687"/>
                  <a:pt x="1304851" y="709687"/>
                </a:cubicBezTo>
                <a:cubicBezTo>
                  <a:pt x="1336229" y="709687"/>
                  <a:pt x="1363855" y="707845"/>
                  <a:pt x="1387729" y="704162"/>
                </a:cubicBezTo>
                <a:lnTo>
                  <a:pt x="1422630" y="694579"/>
                </a:lnTo>
                <a:lnTo>
                  <a:pt x="1260904" y="791700"/>
                </a:lnTo>
                <a:lnTo>
                  <a:pt x="1167743" y="783357"/>
                </a:lnTo>
                <a:cubicBezTo>
                  <a:pt x="1127906" y="775172"/>
                  <a:pt x="1093936" y="762893"/>
                  <a:pt x="1065833" y="746522"/>
                </a:cubicBezTo>
                <a:cubicBezTo>
                  <a:pt x="1015628" y="717054"/>
                  <a:pt x="990525" y="679401"/>
                  <a:pt x="990525" y="633562"/>
                </a:cubicBezTo>
                <a:cubicBezTo>
                  <a:pt x="990525" y="588814"/>
                  <a:pt x="1015628" y="552252"/>
                  <a:pt x="1065833" y="523875"/>
                </a:cubicBezTo>
                <a:cubicBezTo>
                  <a:pt x="1122586" y="492225"/>
                  <a:pt x="1202258" y="476399"/>
                  <a:pt x="1304851" y="476399"/>
                </a:cubicBezTo>
                <a:close/>
                <a:moveTo>
                  <a:pt x="6688112" y="395362"/>
                </a:moveTo>
                <a:lnTo>
                  <a:pt x="6756052" y="395362"/>
                </a:lnTo>
                <a:cubicBezTo>
                  <a:pt x="6789885" y="395362"/>
                  <a:pt x="6810349" y="397272"/>
                  <a:pt x="6817444" y="401092"/>
                </a:cubicBezTo>
                <a:cubicBezTo>
                  <a:pt x="6822354" y="404366"/>
                  <a:pt x="6822354" y="411733"/>
                  <a:pt x="6817444" y="423193"/>
                </a:cubicBezTo>
                <a:cubicBezTo>
                  <a:pt x="6814714" y="430287"/>
                  <a:pt x="6812804" y="435744"/>
                  <a:pt x="6811714" y="439564"/>
                </a:cubicBezTo>
                <a:cubicBezTo>
                  <a:pt x="6810076" y="447204"/>
                  <a:pt x="6809258" y="454571"/>
                  <a:pt x="6809258" y="461665"/>
                </a:cubicBezTo>
                <a:lnTo>
                  <a:pt x="6809258" y="586086"/>
                </a:lnTo>
                <a:lnTo>
                  <a:pt x="7147908" y="586086"/>
                </a:lnTo>
                <a:lnTo>
                  <a:pt x="6973437" y="690861"/>
                </a:lnTo>
                <a:lnTo>
                  <a:pt x="6372150" y="690861"/>
                </a:lnTo>
                <a:lnTo>
                  <a:pt x="6372150" y="586086"/>
                </a:lnTo>
                <a:lnTo>
                  <a:pt x="6688112" y="586086"/>
                </a:lnTo>
                <a:close/>
                <a:moveTo>
                  <a:pt x="4791372" y="119509"/>
                </a:moveTo>
                <a:cubicBezTo>
                  <a:pt x="4758630" y="119509"/>
                  <a:pt x="4733800" y="129878"/>
                  <a:pt x="4716884" y="150614"/>
                </a:cubicBezTo>
                <a:cubicBezTo>
                  <a:pt x="4701604" y="170260"/>
                  <a:pt x="4693964" y="197272"/>
                  <a:pt x="4693964" y="231651"/>
                </a:cubicBezTo>
                <a:cubicBezTo>
                  <a:pt x="4693964" y="266576"/>
                  <a:pt x="4701604" y="293861"/>
                  <a:pt x="4716884" y="313507"/>
                </a:cubicBezTo>
                <a:cubicBezTo>
                  <a:pt x="4733800" y="335335"/>
                  <a:pt x="4758630" y="346249"/>
                  <a:pt x="4791372" y="346249"/>
                </a:cubicBezTo>
                <a:cubicBezTo>
                  <a:pt x="4824659" y="346249"/>
                  <a:pt x="4849762" y="335335"/>
                  <a:pt x="4866679" y="313507"/>
                </a:cubicBezTo>
                <a:cubicBezTo>
                  <a:pt x="4883050" y="293861"/>
                  <a:pt x="4891236" y="266576"/>
                  <a:pt x="4891236" y="231651"/>
                </a:cubicBezTo>
                <a:cubicBezTo>
                  <a:pt x="4891236" y="197272"/>
                  <a:pt x="4883050" y="170260"/>
                  <a:pt x="4866679" y="150614"/>
                </a:cubicBezTo>
                <a:cubicBezTo>
                  <a:pt x="4849762" y="129878"/>
                  <a:pt x="4824659" y="119509"/>
                  <a:pt x="4791372" y="119509"/>
                </a:cubicBezTo>
                <a:close/>
                <a:moveTo>
                  <a:pt x="219373" y="119509"/>
                </a:moveTo>
                <a:cubicBezTo>
                  <a:pt x="186631" y="119509"/>
                  <a:pt x="161801" y="129878"/>
                  <a:pt x="144884" y="150614"/>
                </a:cubicBezTo>
                <a:cubicBezTo>
                  <a:pt x="129605" y="170260"/>
                  <a:pt x="121965" y="197272"/>
                  <a:pt x="121965" y="231651"/>
                </a:cubicBezTo>
                <a:cubicBezTo>
                  <a:pt x="121965" y="266576"/>
                  <a:pt x="129605" y="293861"/>
                  <a:pt x="144884" y="313507"/>
                </a:cubicBezTo>
                <a:cubicBezTo>
                  <a:pt x="161801" y="335335"/>
                  <a:pt x="186631" y="346249"/>
                  <a:pt x="219373" y="346249"/>
                </a:cubicBezTo>
                <a:cubicBezTo>
                  <a:pt x="249386" y="346249"/>
                  <a:pt x="272579" y="335335"/>
                  <a:pt x="288950" y="313507"/>
                </a:cubicBezTo>
                <a:cubicBezTo>
                  <a:pt x="304230" y="293316"/>
                  <a:pt x="311869" y="266031"/>
                  <a:pt x="311869" y="231651"/>
                </a:cubicBezTo>
                <a:cubicBezTo>
                  <a:pt x="311869" y="197818"/>
                  <a:pt x="304230" y="170805"/>
                  <a:pt x="288950" y="150614"/>
                </a:cubicBezTo>
                <a:cubicBezTo>
                  <a:pt x="272579" y="129878"/>
                  <a:pt x="249386" y="119509"/>
                  <a:pt x="219373" y="119509"/>
                </a:cubicBezTo>
                <a:close/>
                <a:moveTo>
                  <a:pt x="3674789" y="67122"/>
                </a:moveTo>
                <a:lnTo>
                  <a:pt x="4057054" y="67122"/>
                </a:lnTo>
                <a:cubicBezTo>
                  <a:pt x="4057054" y="222101"/>
                  <a:pt x="4030314" y="347067"/>
                  <a:pt x="3976836" y="442020"/>
                </a:cubicBezTo>
                <a:cubicBezTo>
                  <a:pt x="3926631" y="530424"/>
                  <a:pt x="3842865" y="609551"/>
                  <a:pt x="3725539" y="679401"/>
                </a:cubicBezTo>
                <a:cubicBezTo>
                  <a:pt x="3711351" y="661393"/>
                  <a:pt x="3696890" y="644476"/>
                  <a:pt x="3682156" y="628650"/>
                </a:cubicBezTo>
                <a:cubicBezTo>
                  <a:pt x="3665239" y="610096"/>
                  <a:pt x="3649141" y="594544"/>
                  <a:pt x="3633861" y="581993"/>
                </a:cubicBezTo>
                <a:cubicBezTo>
                  <a:pt x="3718445" y="557982"/>
                  <a:pt x="3788568" y="505867"/>
                  <a:pt x="3844230" y="425649"/>
                </a:cubicBezTo>
                <a:cubicBezTo>
                  <a:pt x="3898254" y="347613"/>
                  <a:pt x="3925267" y="263302"/>
                  <a:pt x="3925267" y="172715"/>
                </a:cubicBezTo>
                <a:lnTo>
                  <a:pt x="3674789" y="172715"/>
                </a:lnTo>
                <a:close/>
                <a:moveTo>
                  <a:pt x="943050" y="40109"/>
                </a:moveTo>
                <a:lnTo>
                  <a:pt x="1377702" y="40109"/>
                </a:lnTo>
                <a:lnTo>
                  <a:pt x="1377702" y="144066"/>
                </a:lnTo>
                <a:lnTo>
                  <a:pt x="1223813" y="144066"/>
                </a:lnTo>
                <a:lnTo>
                  <a:pt x="1223813" y="161256"/>
                </a:lnTo>
                <a:cubicBezTo>
                  <a:pt x="1223813" y="172715"/>
                  <a:pt x="1228179" y="186631"/>
                  <a:pt x="1236910" y="203002"/>
                </a:cubicBezTo>
                <a:cubicBezTo>
                  <a:pt x="1246733" y="220464"/>
                  <a:pt x="1259830" y="237654"/>
                  <a:pt x="1276201" y="254571"/>
                </a:cubicBezTo>
                <a:cubicBezTo>
                  <a:pt x="1294755" y="273125"/>
                  <a:pt x="1315491" y="288950"/>
                  <a:pt x="1338411" y="302047"/>
                </a:cubicBezTo>
                <a:cubicBezTo>
                  <a:pt x="1364060" y="317327"/>
                  <a:pt x="1391345" y="327968"/>
                  <a:pt x="1420267" y="333971"/>
                </a:cubicBezTo>
                <a:cubicBezTo>
                  <a:pt x="1407715" y="347067"/>
                  <a:pt x="1394892" y="362347"/>
                  <a:pt x="1381795" y="379810"/>
                </a:cubicBezTo>
                <a:cubicBezTo>
                  <a:pt x="1368698" y="397272"/>
                  <a:pt x="1357238" y="415008"/>
                  <a:pt x="1347416" y="433016"/>
                </a:cubicBezTo>
                <a:cubicBezTo>
                  <a:pt x="1304851" y="415553"/>
                  <a:pt x="1266651" y="392907"/>
                  <a:pt x="1232817" y="365076"/>
                </a:cubicBezTo>
                <a:cubicBezTo>
                  <a:pt x="1199530" y="337790"/>
                  <a:pt x="1176883" y="311324"/>
                  <a:pt x="1164878" y="285676"/>
                </a:cubicBezTo>
                <a:cubicBezTo>
                  <a:pt x="1153963" y="311870"/>
                  <a:pt x="1131317" y="339428"/>
                  <a:pt x="1096938" y="368350"/>
                </a:cubicBezTo>
                <a:cubicBezTo>
                  <a:pt x="1060921" y="398364"/>
                  <a:pt x="1019721" y="423193"/>
                  <a:pt x="973336" y="442838"/>
                </a:cubicBezTo>
                <a:cubicBezTo>
                  <a:pt x="964605" y="430287"/>
                  <a:pt x="951235" y="415008"/>
                  <a:pt x="933227" y="396999"/>
                </a:cubicBezTo>
                <a:cubicBezTo>
                  <a:pt x="916856" y="380628"/>
                  <a:pt x="901031" y="366167"/>
                  <a:pt x="885751" y="353616"/>
                </a:cubicBezTo>
                <a:cubicBezTo>
                  <a:pt x="915764" y="348705"/>
                  <a:pt x="945233" y="338336"/>
                  <a:pt x="974155" y="322511"/>
                </a:cubicBezTo>
                <a:cubicBezTo>
                  <a:pt x="999257" y="308868"/>
                  <a:pt x="1022450" y="291679"/>
                  <a:pt x="1043732" y="270942"/>
                </a:cubicBezTo>
                <a:cubicBezTo>
                  <a:pt x="1062832" y="251842"/>
                  <a:pt x="1078110" y="231924"/>
                  <a:pt x="1089571" y="211187"/>
                </a:cubicBezTo>
                <a:cubicBezTo>
                  <a:pt x="1101030" y="191542"/>
                  <a:pt x="1106760" y="174352"/>
                  <a:pt x="1106760" y="159618"/>
                </a:cubicBezTo>
                <a:lnTo>
                  <a:pt x="1106760" y="144066"/>
                </a:lnTo>
                <a:lnTo>
                  <a:pt x="943050" y="144066"/>
                </a:lnTo>
                <a:close/>
                <a:moveTo>
                  <a:pt x="5533057" y="32742"/>
                </a:moveTo>
                <a:lnTo>
                  <a:pt x="6160888" y="32742"/>
                </a:lnTo>
                <a:cubicBezTo>
                  <a:pt x="6160888" y="86767"/>
                  <a:pt x="6158433" y="138063"/>
                  <a:pt x="6153521" y="186631"/>
                </a:cubicBezTo>
                <a:cubicBezTo>
                  <a:pt x="6148610" y="237381"/>
                  <a:pt x="6140424" y="288677"/>
                  <a:pt x="6128965" y="340519"/>
                </a:cubicBezTo>
                <a:lnTo>
                  <a:pt x="6243562" y="340519"/>
                </a:lnTo>
                <a:lnTo>
                  <a:pt x="6243562" y="442838"/>
                </a:lnTo>
                <a:lnTo>
                  <a:pt x="5907955" y="442838"/>
                </a:lnTo>
                <a:lnTo>
                  <a:pt x="5907955" y="725314"/>
                </a:lnTo>
                <a:lnTo>
                  <a:pt x="5807212" y="785813"/>
                </a:lnTo>
                <a:lnTo>
                  <a:pt x="5787627" y="785813"/>
                </a:lnTo>
                <a:lnTo>
                  <a:pt x="5787627" y="442838"/>
                </a:lnTo>
                <a:lnTo>
                  <a:pt x="5457750" y="442838"/>
                </a:lnTo>
                <a:lnTo>
                  <a:pt x="5457750" y="340519"/>
                </a:lnTo>
                <a:lnTo>
                  <a:pt x="6000452" y="340519"/>
                </a:lnTo>
                <a:cubicBezTo>
                  <a:pt x="6008637" y="305048"/>
                  <a:pt x="6014912" y="270669"/>
                  <a:pt x="6019278" y="237381"/>
                </a:cubicBezTo>
                <a:cubicBezTo>
                  <a:pt x="6023644" y="202456"/>
                  <a:pt x="6025827" y="168350"/>
                  <a:pt x="6025827" y="135062"/>
                </a:cubicBezTo>
                <a:lnTo>
                  <a:pt x="5533057" y="135062"/>
                </a:lnTo>
                <a:close/>
                <a:moveTo>
                  <a:pt x="6694660" y="31924"/>
                </a:moveTo>
                <a:lnTo>
                  <a:pt x="6781427" y="31924"/>
                </a:lnTo>
                <a:cubicBezTo>
                  <a:pt x="6808712" y="31924"/>
                  <a:pt x="6825629" y="35198"/>
                  <a:pt x="6832178" y="41747"/>
                </a:cubicBezTo>
                <a:cubicBezTo>
                  <a:pt x="6838726" y="48295"/>
                  <a:pt x="6836270" y="60028"/>
                  <a:pt x="6824810" y="76944"/>
                </a:cubicBezTo>
                <a:cubicBezTo>
                  <a:pt x="6824810" y="91678"/>
                  <a:pt x="6832178" y="110778"/>
                  <a:pt x="6846911" y="134243"/>
                </a:cubicBezTo>
                <a:cubicBezTo>
                  <a:pt x="6862736" y="159891"/>
                  <a:pt x="6884019" y="184994"/>
                  <a:pt x="6910758" y="209550"/>
                </a:cubicBezTo>
                <a:cubicBezTo>
                  <a:pt x="6941318" y="236835"/>
                  <a:pt x="6974878" y="260028"/>
                  <a:pt x="7011440" y="279127"/>
                </a:cubicBezTo>
                <a:cubicBezTo>
                  <a:pt x="7054006" y="300410"/>
                  <a:pt x="7098480" y="314871"/>
                  <a:pt x="7144865" y="322511"/>
                </a:cubicBezTo>
                <a:cubicBezTo>
                  <a:pt x="7132860" y="333971"/>
                  <a:pt x="7119490" y="349250"/>
                  <a:pt x="7104756" y="368350"/>
                </a:cubicBezTo>
                <a:cubicBezTo>
                  <a:pt x="7091659" y="385267"/>
                  <a:pt x="7078835" y="403002"/>
                  <a:pt x="7066284" y="421556"/>
                </a:cubicBezTo>
                <a:cubicBezTo>
                  <a:pt x="7002436" y="405731"/>
                  <a:pt x="6940226" y="376535"/>
                  <a:pt x="6879654" y="333971"/>
                </a:cubicBezTo>
                <a:cubicBezTo>
                  <a:pt x="6819626" y="290860"/>
                  <a:pt x="6779790" y="247749"/>
                  <a:pt x="6760144" y="204639"/>
                </a:cubicBezTo>
                <a:cubicBezTo>
                  <a:pt x="6744318" y="247749"/>
                  <a:pt x="6706665" y="292224"/>
                  <a:pt x="6647184" y="338063"/>
                </a:cubicBezTo>
                <a:cubicBezTo>
                  <a:pt x="6589885" y="381720"/>
                  <a:pt x="6531495" y="412825"/>
                  <a:pt x="6472013" y="431379"/>
                </a:cubicBezTo>
                <a:cubicBezTo>
                  <a:pt x="6460008" y="415553"/>
                  <a:pt x="6446366" y="399455"/>
                  <a:pt x="6431086" y="383084"/>
                </a:cubicBezTo>
                <a:cubicBezTo>
                  <a:pt x="6415806" y="366167"/>
                  <a:pt x="6400253" y="350887"/>
                  <a:pt x="6384428" y="337245"/>
                </a:cubicBezTo>
                <a:cubicBezTo>
                  <a:pt x="6467375" y="320328"/>
                  <a:pt x="6539953" y="280765"/>
                  <a:pt x="6602164" y="218554"/>
                </a:cubicBezTo>
                <a:cubicBezTo>
                  <a:pt x="6663828" y="156890"/>
                  <a:pt x="6694660" y="94680"/>
                  <a:pt x="6694660" y="31924"/>
                </a:cubicBezTo>
                <a:close/>
                <a:moveTo>
                  <a:pt x="4791372" y="19646"/>
                </a:moveTo>
                <a:cubicBezTo>
                  <a:pt x="4863405" y="19646"/>
                  <a:pt x="4918793" y="40655"/>
                  <a:pt x="4957538" y="82674"/>
                </a:cubicBezTo>
                <a:cubicBezTo>
                  <a:pt x="4993010" y="120874"/>
                  <a:pt x="5010744" y="170532"/>
                  <a:pt x="5010744" y="231651"/>
                </a:cubicBezTo>
                <a:cubicBezTo>
                  <a:pt x="5010744" y="292770"/>
                  <a:pt x="4993010" y="342429"/>
                  <a:pt x="4957538" y="380628"/>
                </a:cubicBezTo>
                <a:cubicBezTo>
                  <a:pt x="4918793" y="423193"/>
                  <a:pt x="4863405" y="444475"/>
                  <a:pt x="4791372" y="444475"/>
                </a:cubicBezTo>
                <a:cubicBezTo>
                  <a:pt x="4719885" y="444475"/>
                  <a:pt x="4664496" y="423193"/>
                  <a:pt x="4625206" y="380628"/>
                </a:cubicBezTo>
                <a:cubicBezTo>
                  <a:pt x="4589735" y="341883"/>
                  <a:pt x="4571999" y="292224"/>
                  <a:pt x="4571999" y="231651"/>
                </a:cubicBezTo>
                <a:cubicBezTo>
                  <a:pt x="4571999" y="171078"/>
                  <a:pt x="4589735" y="121419"/>
                  <a:pt x="4625206" y="82674"/>
                </a:cubicBezTo>
                <a:cubicBezTo>
                  <a:pt x="4664496" y="40655"/>
                  <a:pt x="4719885" y="19646"/>
                  <a:pt x="4791372" y="19646"/>
                </a:cubicBezTo>
                <a:close/>
                <a:moveTo>
                  <a:pt x="219373" y="19646"/>
                </a:moveTo>
                <a:cubicBezTo>
                  <a:pt x="288132" y="19646"/>
                  <a:pt x="341611" y="40655"/>
                  <a:pt x="379810" y="82674"/>
                </a:cubicBezTo>
                <a:cubicBezTo>
                  <a:pt x="414735" y="121419"/>
                  <a:pt x="432197" y="171078"/>
                  <a:pt x="432197" y="231651"/>
                </a:cubicBezTo>
                <a:cubicBezTo>
                  <a:pt x="432197" y="292224"/>
                  <a:pt x="414735" y="341883"/>
                  <a:pt x="379810" y="380628"/>
                </a:cubicBezTo>
                <a:cubicBezTo>
                  <a:pt x="341611" y="423193"/>
                  <a:pt x="288132" y="444475"/>
                  <a:pt x="219373" y="444475"/>
                </a:cubicBezTo>
                <a:cubicBezTo>
                  <a:pt x="147886" y="444475"/>
                  <a:pt x="92497" y="423193"/>
                  <a:pt x="53206" y="380628"/>
                </a:cubicBezTo>
                <a:cubicBezTo>
                  <a:pt x="17736" y="341883"/>
                  <a:pt x="0" y="292224"/>
                  <a:pt x="0" y="231651"/>
                </a:cubicBezTo>
                <a:cubicBezTo>
                  <a:pt x="0" y="171078"/>
                  <a:pt x="17736" y="121419"/>
                  <a:pt x="53206" y="82674"/>
                </a:cubicBezTo>
                <a:cubicBezTo>
                  <a:pt x="92497" y="40655"/>
                  <a:pt x="147886" y="19646"/>
                  <a:pt x="219373" y="19646"/>
                </a:cubicBezTo>
                <a:close/>
                <a:moveTo>
                  <a:pt x="2011339" y="18827"/>
                </a:moveTo>
                <a:lnTo>
                  <a:pt x="2085827" y="18827"/>
                </a:lnTo>
                <a:cubicBezTo>
                  <a:pt x="2112567" y="18827"/>
                  <a:pt x="2128665" y="21010"/>
                  <a:pt x="2134122" y="25375"/>
                </a:cubicBezTo>
                <a:cubicBezTo>
                  <a:pt x="2137396" y="28104"/>
                  <a:pt x="2136850" y="35198"/>
                  <a:pt x="2132485" y="46658"/>
                </a:cubicBezTo>
                <a:cubicBezTo>
                  <a:pt x="2130302" y="52661"/>
                  <a:pt x="2128665" y="57572"/>
                  <a:pt x="2127573" y="61392"/>
                </a:cubicBezTo>
                <a:cubicBezTo>
                  <a:pt x="2125936" y="67940"/>
                  <a:pt x="2125118" y="74216"/>
                  <a:pt x="2125118" y="80219"/>
                </a:cubicBezTo>
                <a:cubicBezTo>
                  <a:pt x="2125118" y="124421"/>
                  <a:pt x="2140943" y="171624"/>
                  <a:pt x="2172594" y="221829"/>
                </a:cubicBezTo>
                <a:cubicBezTo>
                  <a:pt x="2210246" y="281856"/>
                  <a:pt x="2259907" y="324421"/>
                  <a:pt x="2321571" y="349523"/>
                </a:cubicBezTo>
                <a:cubicBezTo>
                  <a:pt x="2307928" y="359891"/>
                  <a:pt x="2293194" y="373261"/>
                  <a:pt x="2277369" y="389632"/>
                </a:cubicBezTo>
                <a:cubicBezTo>
                  <a:pt x="2263726" y="403275"/>
                  <a:pt x="2248992" y="419373"/>
                  <a:pt x="2233167" y="437927"/>
                </a:cubicBezTo>
                <a:cubicBezTo>
                  <a:pt x="2195512" y="415008"/>
                  <a:pt x="2161680" y="387177"/>
                  <a:pt x="2131666" y="354434"/>
                </a:cubicBezTo>
                <a:cubicBezTo>
                  <a:pt x="2101107" y="320601"/>
                  <a:pt x="2081189" y="289496"/>
                  <a:pt x="2071912" y="261119"/>
                </a:cubicBezTo>
                <a:cubicBezTo>
                  <a:pt x="2059360" y="294407"/>
                  <a:pt x="2038351" y="328241"/>
                  <a:pt x="2008883" y="362620"/>
                </a:cubicBezTo>
                <a:cubicBezTo>
                  <a:pt x="1977778" y="398091"/>
                  <a:pt x="1941488" y="429742"/>
                  <a:pt x="1900015" y="457572"/>
                </a:cubicBezTo>
                <a:cubicBezTo>
                  <a:pt x="1888009" y="443930"/>
                  <a:pt x="1873549" y="429469"/>
                  <a:pt x="1856631" y="414189"/>
                </a:cubicBezTo>
                <a:cubicBezTo>
                  <a:pt x="1838623" y="398909"/>
                  <a:pt x="1821706" y="386085"/>
                  <a:pt x="1805881" y="375717"/>
                </a:cubicBezTo>
                <a:cubicBezTo>
                  <a:pt x="1871911" y="342429"/>
                  <a:pt x="1921570" y="299318"/>
                  <a:pt x="1954858" y="246385"/>
                </a:cubicBezTo>
                <a:cubicBezTo>
                  <a:pt x="1992512" y="186358"/>
                  <a:pt x="2011339" y="110505"/>
                  <a:pt x="2011339" y="18827"/>
                </a:cubicBezTo>
                <a:close/>
                <a:moveTo>
                  <a:pt x="5146625" y="0"/>
                </a:moveTo>
                <a:lnTo>
                  <a:pt x="5219476" y="0"/>
                </a:lnTo>
                <a:cubicBezTo>
                  <a:pt x="5253310" y="0"/>
                  <a:pt x="5273501" y="2183"/>
                  <a:pt x="5280049" y="6549"/>
                </a:cubicBezTo>
                <a:cubicBezTo>
                  <a:pt x="5284415" y="9823"/>
                  <a:pt x="5283596" y="17736"/>
                  <a:pt x="5277593" y="30287"/>
                </a:cubicBezTo>
                <a:cubicBezTo>
                  <a:pt x="5274864" y="36289"/>
                  <a:pt x="5272955" y="40928"/>
                  <a:pt x="5271863" y="44202"/>
                </a:cubicBezTo>
                <a:cubicBezTo>
                  <a:pt x="5269681" y="50205"/>
                  <a:pt x="5268316" y="55935"/>
                  <a:pt x="5267771" y="61392"/>
                </a:cubicBezTo>
                <a:lnTo>
                  <a:pt x="5267771" y="578719"/>
                </a:lnTo>
                <a:lnTo>
                  <a:pt x="5146625" y="578719"/>
                </a:lnTo>
                <a:lnTo>
                  <a:pt x="5146625" y="394544"/>
                </a:lnTo>
                <a:lnTo>
                  <a:pt x="5014837" y="394544"/>
                </a:lnTo>
                <a:lnTo>
                  <a:pt x="5014837" y="295498"/>
                </a:lnTo>
                <a:lnTo>
                  <a:pt x="5146625" y="295498"/>
                </a:lnTo>
                <a:lnTo>
                  <a:pt x="5146625" y="195635"/>
                </a:lnTo>
                <a:lnTo>
                  <a:pt x="5014837" y="195635"/>
                </a:lnTo>
                <a:lnTo>
                  <a:pt x="5014837" y="95771"/>
                </a:lnTo>
                <a:lnTo>
                  <a:pt x="5146625" y="95771"/>
                </a:lnTo>
                <a:close/>
                <a:moveTo>
                  <a:pt x="4196208" y="0"/>
                </a:moveTo>
                <a:lnTo>
                  <a:pt x="4264148" y="0"/>
                </a:lnTo>
                <a:cubicBezTo>
                  <a:pt x="4298528" y="0"/>
                  <a:pt x="4319264" y="1910"/>
                  <a:pt x="4326359" y="5730"/>
                </a:cubicBezTo>
                <a:cubicBezTo>
                  <a:pt x="4331270" y="8459"/>
                  <a:pt x="4331270" y="15553"/>
                  <a:pt x="4326359" y="27013"/>
                </a:cubicBezTo>
                <a:cubicBezTo>
                  <a:pt x="4323630" y="34652"/>
                  <a:pt x="4321447" y="40655"/>
                  <a:pt x="4319810" y="45021"/>
                </a:cubicBezTo>
                <a:cubicBezTo>
                  <a:pt x="4318173" y="52661"/>
                  <a:pt x="4317355" y="60573"/>
                  <a:pt x="4317355" y="68759"/>
                </a:cubicBezTo>
                <a:lnTo>
                  <a:pt x="4317355" y="342975"/>
                </a:lnTo>
                <a:lnTo>
                  <a:pt x="4421311" y="342975"/>
                </a:lnTo>
                <a:lnTo>
                  <a:pt x="4421311" y="449387"/>
                </a:lnTo>
                <a:lnTo>
                  <a:pt x="4317355" y="449387"/>
                </a:lnTo>
                <a:lnTo>
                  <a:pt x="4317355" y="662662"/>
                </a:lnTo>
                <a:lnTo>
                  <a:pt x="4196208" y="735414"/>
                </a:lnTo>
                <a:close/>
                <a:moveTo>
                  <a:pt x="3317825" y="0"/>
                </a:moveTo>
                <a:lnTo>
                  <a:pt x="3390676" y="0"/>
                </a:lnTo>
                <a:cubicBezTo>
                  <a:pt x="3424510" y="0"/>
                  <a:pt x="3444701" y="2183"/>
                  <a:pt x="3451249" y="6549"/>
                </a:cubicBezTo>
                <a:cubicBezTo>
                  <a:pt x="3455615" y="9823"/>
                  <a:pt x="3454796" y="17736"/>
                  <a:pt x="3448794" y="30287"/>
                </a:cubicBezTo>
                <a:cubicBezTo>
                  <a:pt x="3446065" y="36289"/>
                  <a:pt x="3444155" y="40928"/>
                  <a:pt x="3443064" y="44202"/>
                </a:cubicBezTo>
                <a:cubicBezTo>
                  <a:pt x="3440881" y="50205"/>
                  <a:pt x="3439517" y="55935"/>
                  <a:pt x="3438971" y="61392"/>
                </a:cubicBezTo>
                <a:lnTo>
                  <a:pt x="3438971" y="481311"/>
                </a:lnTo>
                <a:lnTo>
                  <a:pt x="3317825" y="481311"/>
                </a:lnTo>
                <a:lnTo>
                  <a:pt x="3317825" y="352797"/>
                </a:lnTo>
                <a:lnTo>
                  <a:pt x="3236788" y="352797"/>
                </a:lnTo>
                <a:lnTo>
                  <a:pt x="3248248" y="410915"/>
                </a:lnTo>
                <a:lnTo>
                  <a:pt x="3032149" y="425649"/>
                </a:lnTo>
                <a:lnTo>
                  <a:pt x="2828329" y="440383"/>
                </a:lnTo>
                <a:cubicBezTo>
                  <a:pt x="2817960" y="440928"/>
                  <a:pt x="2807865" y="442293"/>
                  <a:pt x="2798043" y="444475"/>
                </a:cubicBezTo>
                <a:cubicBezTo>
                  <a:pt x="2792585" y="445567"/>
                  <a:pt x="2785492" y="447204"/>
                  <a:pt x="2776760" y="449387"/>
                </a:cubicBezTo>
                <a:cubicBezTo>
                  <a:pt x="2765301" y="452661"/>
                  <a:pt x="2757661" y="453480"/>
                  <a:pt x="2753841" y="451842"/>
                </a:cubicBezTo>
                <a:cubicBezTo>
                  <a:pt x="2748929" y="449660"/>
                  <a:pt x="2744564" y="441747"/>
                  <a:pt x="2740744" y="428104"/>
                </a:cubicBezTo>
                <a:lnTo>
                  <a:pt x="2722736" y="351160"/>
                </a:lnTo>
                <a:lnTo>
                  <a:pt x="2826692" y="343793"/>
                </a:lnTo>
                <a:lnTo>
                  <a:pt x="2796406" y="162074"/>
                </a:lnTo>
                <a:lnTo>
                  <a:pt x="2873350" y="162074"/>
                </a:lnTo>
                <a:cubicBezTo>
                  <a:pt x="2895723" y="162074"/>
                  <a:pt x="2909366" y="163438"/>
                  <a:pt x="2914277" y="166167"/>
                </a:cubicBezTo>
                <a:cubicBezTo>
                  <a:pt x="2918097" y="168350"/>
                  <a:pt x="2918643" y="174080"/>
                  <a:pt x="2915914" y="183357"/>
                </a:cubicBezTo>
                <a:cubicBezTo>
                  <a:pt x="2914277" y="188814"/>
                  <a:pt x="2913459" y="193179"/>
                  <a:pt x="2913459" y="196453"/>
                </a:cubicBezTo>
                <a:cubicBezTo>
                  <a:pt x="2912368" y="201910"/>
                  <a:pt x="2912368" y="207640"/>
                  <a:pt x="2913459" y="213643"/>
                </a:cubicBezTo>
                <a:lnTo>
                  <a:pt x="2933923" y="337245"/>
                </a:lnTo>
                <a:lnTo>
                  <a:pt x="2961753" y="335608"/>
                </a:lnTo>
                <a:cubicBezTo>
                  <a:pt x="2971576" y="335062"/>
                  <a:pt x="2978671" y="334789"/>
                  <a:pt x="2983036" y="334789"/>
                </a:cubicBezTo>
                <a:cubicBezTo>
                  <a:pt x="2990676" y="334243"/>
                  <a:pt x="2996405" y="333698"/>
                  <a:pt x="3000226" y="333152"/>
                </a:cubicBezTo>
                <a:lnTo>
                  <a:pt x="3014141" y="162074"/>
                </a:lnTo>
                <a:lnTo>
                  <a:pt x="3083718" y="162074"/>
                </a:lnTo>
                <a:cubicBezTo>
                  <a:pt x="3109912" y="162074"/>
                  <a:pt x="3125737" y="163984"/>
                  <a:pt x="3131195" y="167804"/>
                </a:cubicBezTo>
                <a:cubicBezTo>
                  <a:pt x="3135014" y="170532"/>
                  <a:pt x="3134741" y="176262"/>
                  <a:pt x="3130376" y="184994"/>
                </a:cubicBezTo>
                <a:cubicBezTo>
                  <a:pt x="3128193" y="188814"/>
                  <a:pt x="3126829" y="191815"/>
                  <a:pt x="3126283" y="193998"/>
                </a:cubicBezTo>
                <a:cubicBezTo>
                  <a:pt x="3124646" y="197818"/>
                  <a:pt x="3123827" y="201365"/>
                  <a:pt x="3123827" y="204639"/>
                </a:cubicBezTo>
                <a:lnTo>
                  <a:pt x="3113186" y="328241"/>
                </a:lnTo>
                <a:lnTo>
                  <a:pt x="3189312" y="323329"/>
                </a:lnTo>
                <a:lnTo>
                  <a:pt x="3189312" y="249659"/>
                </a:lnTo>
                <a:lnTo>
                  <a:pt x="3317825" y="249659"/>
                </a:lnTo>
                <a:lnTo>
                  <a:pt x="3317825" y="200546"/>
                </a:lnTo>
                <a:lnTo>
                  <a:pt x="3186856" y="200546"/>
                </a:lnTo>
                <a:lnTo>
                  <a:pt x="3186856" y="136699"/>
                </a:lnTo>
                <a:lnTo>
                  <a:pt x="2744018" y="136699"/>
                </a:lnTo>
                <a:lnTo>
                  <a:pt x="2744018" y="40109"/>
                </a:lnTo>
                <a:lnTo>
                  <a:pt x="3209776" y="40109"/>
                </a:lnTo>
                <a:lnTo>
                  <a:pt x="3209776" y="98227"/>
                </a:lnTo>
                <a:lnTo>
                  <a:pt x="3317825" y="98227"/>
                </a:lnTo>
                <a:close/>
                <a:moveTo>
                  <a:pt x="2403425" y="0"/>
                </a:moveTo>
                <a:lnTo>
                  <a:pt x="2469728" y="0"/>
                </a:lnTo>
                <a:cubicBezTo>
                  <a:pt x="2505744" y="0"/>
                  <a:pt x="2527026" y="1637"/>
                  <a:pt x="2533575" y="4912"/>
                </a:cubicBezTo>
                <a:cubicBezTo>
                  <a:pt x="2539032" y="8186"/>
                  <a:pt x="2539305" y="15826"/>
                  <a:pt x="2534393" y="27831"/>
                </a:cubicBezTo>
                <a:cubicBezTo>
                  <a:pt x="2531119" y="34925"/>
                  <a:pt x="2528937" y="40928"/>
                  <a:pt x="2527845" y="45839"/>
                </a:cubicBezTo>
                <a:cubicBezTo>
                  <a:pt x="2525662" y="54025"/>
                  <a:pt x="2524571" y="62210"/>
                  <a:pt x="2524571" y="70396"/>
                </a:cubicBezTo>
                <a:lnTo>
                  <a:pt x="2524571" y="493589"/>
                </a:lnTo>
                <a:lnTo>
                  <a:pt x="2403425" y="493589"/>
                </a:lnTo>
                <a:lnTo>
                  <a:pt x="2403425" y="266031"/>
                </a:lnTo>
                <a:lnTo>
                  <a:pt x="2249539" y="266031"/>
                </a:lnTo>
                <a:lnTo>
                  <a:pt x="2249539" y="166985"/>
                </a:lnTo>
                <a:lnTo>
                  <a:pt x="2403425" y="166985"/>
                </a:lnTo>
                <a:close/>
                <a:moveTo>
                  <a:pt x="1489026" y="0"/>
                </a:moveTo>
                <a:lnTo>
                  <a:pt x="1555329" y="0"/>
                </a:lnTo>
                <a:cubicBezTo>
                  <a:pt x="1591345" y="0"/>
                  <a:pt x="1612627" y="1637"/>
                  <a:pt x="1619176" y="4912"/>
                </a:cubicBezTo>
                <a:cubicBezTo>
                  <a:pt x="1624633" y="8186"/>
                  <a:pt x="1624906" y="15826"/>
                  <a:pt x="1619995" y="27831"/>
                </a:cubicBezTo>
                <a:cubicBezTo>
                  <a:pt x="1616720" y="34925"/>
                  <a:pt x="1614537" y="40928"/>
                  <a:pt x="1613446" y="45839"/>
                </a:cubicBezTo>
                <a:cubicBezTo>
                  <a:pt x="1611264" y="54025"/>
                  <a:pt x="1610172" y="62210"/>
                  <a:pt x="1610172" y="70396"/>
                </a:cubicBezTo>
                <a:lnTo>
                  <a:pt x="1610172" y="493589"/>
                </a:lnTo>
                <a:lnTo>
                  <a:pt x="1489026" y="493589"/>
                </a:lnTo>
                <a:lnTo>
                  <a:pt x="1489026" y="266031"/>
                </a:lnTo>
                <a:lnTo>
                  <a:pt x="1335137" y="266031"/>
                </a:lnTo>
                <a:lnTo>
                  <a:pt x="1335137" y="166985"/>
                </a:lnTo>
                <a:lnTo>
                  <a:pt x="1489026" y="166985"/>
                </a:lnTo>
                <a:close/>
                <a:moveTo>
                  <a:pt x="538609" y="0"/>
                </a:moveTo>
                <a:lnTo>
                  <a:pt x="595089" y="0"/>
                </a:lnTo>
                <a:cubicBezTo>
                  <a:pt x="616372" y="0"/>
                  <a:pt x="632470" y="273"/>
                  <a:pt x="643385" y="819"/>
                </a:cubicBezTo>
                <a:cubicBezTo>
                  <a:pt x="654298" y="1910"/>
                  <a:pt x="661938" y="3547"/>
                  <a:pt x="666304" y="5730"/>
                </a:cubicBezTo>
                <a:cubicBezTo>
                  <a:pt x="670124" y="7913"/>
                  <a:pt x="672033" y="10914"/>
                  <a:pt x="672033" y="14734"/>
                </a:cubicBezTo>
                <a:cubicBezTo>
                  <a:pt x="672033" y="17463"/>
                  <a:pt x="670670" y="22374"/>
                  <a:pt x="667941" y="29468"/>
                </a:cubicBezTo>
                <a:cubicBezTo>
                  <a:pt x="665213" y="36562"/>
                  <a:pt x="663302" y="42292"/>
                  <a:pt x="662211" y="46658"/>
                </a:cubicBezTo>
                <a:cubicBezTo>
                  <a:pt x="660574" y="53752"/>
                  <a:pt x="659755" y="61119"/>
                  <a:pt x="659755" y="68759"/>
                </a:cubicBezTo>
                <a:lnTo>
                  <a:pt x="659755" y="269305"/>
                </a:lnTo>
                <a:lnTo>
                  <a:pt x="763712" y="269305"/>
                </a:lnTo>
                <a:lnTo>
                  <a:pt x="763712" y="376535"/>
                </a:lnTo>
                <a:lnTo>
                  <a:pt x="659755" y="376535"/>
                </a:lnTo>
                <a:lnTo>
                  <a:pt x="659755" y="578719"/>
                </a:lnTo>
                <a:lnTo>
                  <a:pt x="538609" y="578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6600" spc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991544" y="2276872"/>
            <a:ext cx="5186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안정성평가</a:t>
            </a:r>
            <a:endParaRPr lang="ko-KR" altLang="en-US" sz="7200" spc="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72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병합으로 새로운 도형 만들기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51384" y="980728"/>
            <a:ext cx="3185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브라질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60110" b="46350"/>
          <a:stretch/>
        </p:blipFill>
        <p:spPr>
          <a:xfrm>
            <a:off x="5519936" y="3153916"/>
            <a:ext cx="4104456" cy="2905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3140968"/>
            <a:ext cx="4286250" cy="2809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978" y="980728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spc="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미국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rcRect l="2676" t="9123" r="62021" b="53732"/>
          <a:stretch>
            <a:fillRect/>
          </a:stretch>
        </p:blipFill>
        <p:spPr>
          <a:xfrm>
            <a:off x="6672064" y="2350107"/>
            <a:ext cx="1534875" cy="742755"/>
          </a:xfrm>
          <a:custGeom>
            <a:avLst/>
            <a:gdLst/>
            <a:ahLst/>
            <a:cxnLst/>
            <a:rect l="l" t="t" r="r" b="b"/>
            <a:pathLst>
              <a:path w="2821800" h="1365522">
                <a:moveTo>
                  <a:pt x="209854" y="295845"/>
                </a:moveTo>
                <a:lnTo>
                  <a:pt x="209854" y="897720"/>
                </a:lnTo>
                <a:lnTo>
                  <a:pt x="501319" y="897720"/>
                </a:lnTo>
                <a:lnTo>
                  <a:pt x="501319" y="295845"/>
                </a:lnTo>
                <a:close/>
                <a:moveTo>
                  <a:pt x="0" y="118052"/>
                </a:moveTo>
                <a:lnTo>
                  <a:pt x="709717" y="118052"/>
                </a:lnTo>
                <a:lnTo>
                  <a:pt x="709717" y="1075514"/>
                </a:lnTo>
                <a:lnTo>
                  <a:pt x="0" y="1075514"/>
                </a:lnTo>
                <a:close/>
                <a:moveTo>
                  <a:pt x="1597647" y="34984"/>
                </a:moveTo>
                <a:lnTo>
                  <a:pt x="2678982" y="34984"/>
                </a:lnTo>
                <a:cubicBezTo>
                  <a:pt x="2678921" y="110158"/>
                  <a:pt x="2676128" y="185331"/>
                  <a:pt x="2670602" y="260505"/>
                </a:cubicBezTo>
                <a:cubicBezTo>
                  <a:pt x="2665076" y="335679"/>
                  <a:pt x="2657183" y="401380"/>
                  <a:pt x="2646920" y="457608"/>
                </a:cubicBezTo>
                <a:lnTo>
                  <a:pt x="2821800" y="457608"/>
                </a:lnTo>
                <a:lnTo>
                  <a:pt x="2821800" y="636859"/>
                </a:lnTo>
                <a:lnTo>
                  <a:pt x="2238870" y="636859"/>
                </a:lnTo>
                <a:lnTo>
                  <a:pt x="2238870" y="861287"/>
                </a:lnTo>
                <a:lnTo>
                  <a:pt x="2680439" y="861287"/>
                </a:lnTo>
                <a:lnTo>
                  <a:pt x="2680439" y="1365522"/>
                </a:lnTo>
                <a:lnTo>
                  <a:pt x="2470584" y="1365522"/>
                </a:lnTo>
                <a:lnTo>
                  <a:pt x="2470584" y="1037624"/>
                </a:lnTo>
                <a:lnTo>
                  <a:pt x="1585988" y="1037624"/>
                </a:lnTo>
                <a:lnTo>
                  <a:pt x="1585988" y="861287"/>
                </a:lnTo>
                <a:lnTo>
                  <a:pt x="2030472" y="861287"/>
                </a:lnTo>
                <a:lnTo>
                  <a:pt x="2030472" y="636859"/>
                </a:lnTo>
                <a:lnTo>
                  <a:pt x="1457743" y="636859"/>
                </a:lnTo>
                <a:lnTo>
                  <a:pt x="1457743" y="457608"/>
                </a:lnTo>
                <a:lnTo>
                  <a:pt x="2425407" y="457608"/>
                </a:lnTo>
                <a:cubicBezTo>
                  <a:pt x="2432754" y="418594"/>
                  <a:pt x="2438462" y="376028"/>
                  <a:pt x="2442531" y="329910"/>
                </a:cubicBezTo>
                <a:cubicBezTo>
                  <a:pt x="2446599" y="283792"/>
                  <a:pt x="2448664" y="245233"/>
                  <a:pt x="2448724" y="214235"/>
                </a:cubicBezTo>
                <a:lnTo>
                  <a:pt x="1597647" y="214235"/>
                </a:lnTo>
                <a:close/>
                <a:moveTo>
                  <a:pt x="972035" y="8"/>
                </a:moveTo>
                <a:lnTo>
                  <a:pt x="1098823" y="8"/>
                </a:lnTo>
                <a:cubicBezTo>
                  <a:pt x="1139415" y="-113"/>
                  <a:pt x="1166801" y="1223"/>
                  <a:pt x="1180979" y="4016"/>
                </a:cubicBezTo>
                <a:cubicBezTo>
                  <a:pt x="1195158" y="6809"/>
                  <a:pt x="1201777" y="11788"/>
                  <a:pt x="1200835" y="18953"/>
                </a:cubicBezTo>
                <a:cubicBezTo>
                  <a:pt x="1200107" y="25451"/>
                  <a:pt x="1197192" y="35045"/>
                  <a:pt x="1192091" y="47736"/>
                </a:cubicBezTo>
                <a:cubicBezTo>
                  <a:pt x="1186991" y="60426"/>
                  <a:pt x="1184076" y="76578"/>
                  <a:pt x="1183347" y="96192"/>
                </a:cubicBezTo>
                <a:lnTo>
                  <a:pt x="1183347" y="1365522"/>
                </a:lnTo>
                <a:lnTo>
                  <a:pt x="972035" y="1365522"/>
                </a:lnTo>
                <a:close/>
              </a:path>
            </a:pathLst>
          </a:custGeom>
          <a:ln>
            <a:solidFill>
              <a:srgbClr val="00206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rcRect l="12420" t="29163" r="9040" b="33674"/>
          <a:stretch>
            <a:fillRect/>
          </a:stretch>
        </p:blipFill>
        <p:spPr>
          <a:xfrm>
            <a:off x="1712069" y="2350107"/>
            <a:ext cx="2024802" cy="628072"/>
          </a:xfrm>
          <a:custGeom>
            <a:avLst/>
            <a:gdLst/>
            <a:ahLst/>
            <a:cxnLst/>
            <a:rect l="l" t="t" r="r" b="b"/>
            <a:pathLst>
              <a:path w="3366402" h="1044222">
                <a:moveTo>
                  <a:pt x="0" y="782332"/>
                </a:moveTo>
                <a:lnTo>
                  <a:pt x="1045331" y="782332"/>
                </a:lnTo>
                <a:lnTo>
                  <a:pt x="1045331" y="918292"/>
                </a:lnTo>
                <a:lnTo>
                  <a:pt x="0" y="918292"/>
                </a:lnTo>
                <a:close/>
                <a:moveTo>
                  <a:pt x="2531698" y="599636"/>
                </a:moveTo>
                <a:lnTo>
                  <a:pt x="3345228" y="599636"/>
                </a:lnTo>
                <a:lnTo>
                  <a:pt x="3345228" y="868073"/>
                </a:lnTo>
                <a:lnTo>
                  <a:pt x="2689946" y="868073"/>
                </a:lnTo>
                <a:lnTo>
                  <a:pt x="2689946" y="922819"/>
                </a:lnTo>
                <a:lnTo>
                  <a:pt x="3366402" y="922819"/>
                </a:lnTo>
                <a:lnTo>
                  <a:pt x="3366402" y="1031893"/>
                </a:lnTo>
                <a:lnTo>
                  <a:pt x="2531698" y="1031893"/>
                </a:lnTo>
                <a:lnTo>
                  <a:pt x="2531698" y="761227"/>
                </a:lnTo>
                <a:lnTo>
                  <a:pt x="3184751" y="761227"/>
                </a:lnTo>
                <a:lnTo>
                  <a:pt x="3184751" y="708710"/>
                </a:lnTo>
                <a:lnTo>
                  <a:pt x="2531698" y="708710"/>
                </a:lnTo>
                <a:close/>
                <a:moveTo>
                  <a:pt x="275263" y="342134"/>
                </a:moveTo>
                <a:lnTo>
                  <a:pt x="275263" y="473636"/>
                </a:lnTo>
                <a:lnTo>
                  <a:pt x="775640" y="473636"/>
                </a:lnTo>
                <a:lnTo>
                  <a:pt x="775640" y="342134"/>
                </a:lnTo>
                <a:close/>
                <a:moveTo>
                  <a:pt x="1254148" y="81358"/>
                </a:moveTo>
                <a:lnTo>
                  <a:pt x="1766783" y="81358"/>
                </a:lnTo>
                <a:lnTo>
                  <a:pt x="1766783" y="515984"/>
                </a:lnTo>
                <a:lnTo>
                  <a:pt x="1417968" y="515984"/>
                </a:lnTo>
                <a:lnTo>
                  <a:pt x="1417968" y="700979"/>
                </a:lnTo>
                <a:lnTo>
                  <a:pt x="1454744" y="700979"/>
                </a:lnTo>
                <a:cubicBezTo>
                  <a:pt x="1489147" y="701103"/>
                  <a:pt x="1529803" y="700236"/>
                  <a:pt x="1576712" y="698378"/>
                </a:cubicBezTo>
                <a:cubicBezTo>
                  <a:pt x="1623621" y="696521"/>
                  <a:pt x="1673192" y="692930"/>
                  <a:pt x="1725426" y="687606"/>
                </a:cubicBezTo>
                <a:cubicBezTo>
                  <a:pt x="1777659" y="682281"/>
                  <a:pt x="1828964" y="674480"/>
                  <a:pt x="1879340" y="664203"/>
                </a:cubicBezTo>
                <a:cubicBezTo>
                  <a:pt x="1883217" y="684471"/>
                  <a:pt x="1886886" y="705785"/>
                  <a:pt x="1890345" y="728143"/>
                </a:cubicBezTo>
                <a:cubicBezTo>
                  <a:pt x="1893804" y="750501"/>
                  <a:pt x="1897194" y="772650"/>
                  <a:pt x="1900514" y="794590"/>
                </a:cubicBezTo>
                <a:cubicBezTo>
                  <a:pt x="1811639" y="810494"/>
                  <a:pt x="1724156" y="821592"/>
                  <a:pt x="1638067" y="827884"/>
                </a:cubicBezTo>
                <a:cubicBezTo>
                  <a:pt x="1551978" y="834176"/>
                  <a:pt x="1472296" y="837194"/>
                  <a:pt x="1399023" y="836939"/>
                </a:cubicBezTo>
                <a:lnTo>
                  <a:pt x="1256376" y="836939"/>
                </a:lnTo>
                <a:lnTo>
                  <a:pt x="1256376" y="380024"/>
                </a:lnTo>
                <a:lnTo>
                  <a:pt x="1601848" y="380024"/>
                </a:lnTo>
                <a:lnTo>
                  <a:pt x="1601848" y="218433"/>
                </a:lnTo>
                <a:lnTo>
                  <a:pt x="1254148" y="218433"/>
                </a:lnTo>
                <a:close/>
                <a:moveTo>
                  <a:pt x="113672" y="63528"/>
                </a:moveTo>
                <a:lnTo>
                  <a:pt x="209512" y="63528"/>
                </a:lnTo>
                <a:cubicBezTo>
                  <a:pt x="239973" y="63481"/>
                  <a:pt x="260404" y="64688"/>
                  <a:pt x="270806" y="67149"/>
                </a:cubicBezTo>
                <a:cubicBezTo>
                  <a:pt x="281207" y="69610"/>
                  <a:pt x="286036" y="73604"/>
                  <a:pt x="285293" y="79129"/>
                </a:cubicBezTo>
                <a:cubicBezTo>
                  <a:pt x="284875" y="84098"/>
                  <a:pt x="283204" y="90042"/>
                  <a:pt x="280278" y="96960"/>
                </a:cubicBezTo>
                <a:cubicBezTo>
                  <a:pt x="277353" y="103879"/>
                  <a:pt x="275681" y="112051"/>
                  <a:pt x="275263" y="121478"/>
                </a:cubicBezTo>
                <a:lnTo>
                  <a:pt x="275263" y="212860"/>
                </a:lnTo>
                <a:lnTo>
                  <a:pt x="775640" y="212860"/>
                </a:lnTo>
                <a:lnTo>
                  <a:pt x="775640" y="63528"/>
                </a:lnTo>
                <a:lnTo>
                  <a:pt x="865909" y="63528"/>
                </a:lnTo>
                <a:cubicBezTo>
                  <a:pt x="897484" y="63504"/>
                  <a:pt x="918751" y="64944"/>
                  <a:pt x="929710" y="67846"/>
                </a:cubicBezTo>
                <a:cubicBezTo>
                  <a:pt x="940668" y="70748"/>
                  <a:pt x="945776" y="75252"/>
                  <a:pt x="945033" y="81358"/>
                </a:cubicBezTo>
                <a:cubicBezTo>
                  <a:pt x="944661" y="85839"/>
                  <a:pt x="943175" y="91644"/>
                  <a:pt x="940575" y="98771"/>
                </a:cubicBezTo>
                <a:cubicBezTo>
                  <a:pt x="937975" y="105899"/>
                  <a:pt x="936489" y="114211"/>
                  <a:pt x="936117" y="123706"/>
                </a:cubicBezTo>
                <a:lnTo>
                  <a:pt x="936117" y="601795"/>
                </a:lnTo>
                <a:lnTo>
                  <a:pt x="113672" y="601795"/>
                </a:lnTo>
                <a:close/>
                <a:moveTo>
                  <a:pt x="2458146" y="47995"/>
                </a:moveTo>
                <a:lnTo>
                  <a:pt x="3035418" y="47995"/>
                </a:lnTo>
                <a:lnTo>
                  <a:pt x="3035418" y="180472"/>
                </a:lnTo>
                <a:lnTo>
                  <a:pt x="2830364" y="180472"/>
                </a:lnTo>
                <a:lnTo>
                  <a:pt x="2830364" y="206111"/>
                </a:lnTo>
                <a:cubicBezTo>
                  <a:pt x="2830900" y="224038"/>
                  <a:pt x="2842705" y="247641"/>
                  <a:pt x="2865778" y="276922"/>
                </a:cubicBezTo>
                <a:cubicBezTo>
                  <a:pt x="2888850" y="306203"/>
                  <a:pt x="2919972" y="333935"/>
                  <a:pt x="2959142" y="360119"/>
                </a:cubicBezTo>
                <a:cubicBezTo>
                  <a:pt x="2998312" y="386303"/>
                  <a:pt x="3042311" y="403713"/>
                  <a:pt x="3091139" y="412349"/>
                </a:cubicBezTo>
                <a:cubicBezTo>
                  <a:pt x="3074028" y="430186"/>
                  <a:pt x="3056987" y="450531"/>
                  <a:pt x="3040015" y="473385"/>
                </a:cubicBezTo>
                <a:cubicBezTo>
                  <a:pt x="3023043" y="496238"/>
                  <a:pt x="3008509" y="518255"/>
                  <a:pt x="2996413" y="539437"/>
                </a:cubicBezTo>
                <a:cubicBezTo>
                  <a:pt x="2939368" y="517071"/>
                  <a:pt x="2889358" y="489062"/>
                  <a:pt x="2846383" y="455409"/>
                </a:cubicBezTo>
                <a:cubicBezTo>
                  <a:pt x="2803408" y="421756"/>
                  <a:pt x="2772065" y="386221"/>
                  <a:pt x="2752354" y="348806"/>
                </a:cubicBezTo>
                <a:cubicBezTo>
                  <a:pt x="2733409" y="386082"/>
                  <a:pt x="2701926" y="422174"/>
                  <a:pt x="2657907" y="457081"/>
                </a:cubicBezTo>
                <a:cubicBezTo>
                  <a:pt x="2613887" y="491988"/>
                  <a:pt x="2560673" y="522784"/>
                  <a:pt x="2498265" y="549470"/>
                </a:cubicBezTo>
                <a:cubicBezTo>
                  <a:pt x="2484381" y="530750"/>
                  <a:pt x="2467572" y="510220"/>
                  <a:pt x="2447837" y="487877"/>
                </a:cubicBezTo>
                <a:cubicBezTo>
                  <a:pt x="2428103" y="465535"/>
                  <a:pt x="2408507" y="446676"/>
                  <a:pt x="2389051" y="431301"/>
                </a:cubicBezTo>
                <a:cubicBezTo>
                  <a:pt x="2442757" y="421288"/>
                  <a:pt x="2491118" y="402543"/>
                  <a:pt x="2534133" y="375066"/>
                </a:cubicBezTo>
                <a:cubicBezTo>
                  <a:pt x="2577148" y="347588"/>
                  <a:pt x="2611310" y="317942"/>
                  <a:pt x="2636619" y="286129"/>
                </a:cubicBezTo>
                <a:cubicBezTo>
                  <a:pt x="2661927" y="254316"/>
                  <a:pt x="2674874" y="226900"/>
                  <a:pt x="2675459" y="203882"/>
                </a:cubicBezTo>
                <a:lnTo>
                  <a:pt x="2675459" y="180472"/>
                </a:lnTo>
                <a:lnTo>
                  <a:pt x="2458146" y="180472"/>
                </a:lnTo>
                <a:close/>
                <a:moveTo>
                  <a:pt x="3183636" y="75"/>
                </a:moveTo>
                <a:lnTo>
                  <a:pt x="3256074" y="75"/>
                </a:lnTo>
                <a:cubicBezTo>
                  <a:pt x="3297540" y="-64"/>
                  <a:pt x="3325772" y="1329"/>
                  <a:pt x="3340770" y="4254"/>
                </a:cubicBezTo>
                <a:cubicBezTo>
                  <a:pt x="3355769" y="7179"/>
                  <a:pt x="3362827" y="12473"/>
                  <a:pt x="3361944" y="20135"/>
                </a:cubicBezTo>
                <a:cubicBezTo>
                  <a:pt x="3361248" y="26752"/>
                  <a:pt x="3358462" y="35804"/>
                  <a:pt x="3353586" y="47290"/>
                </a:cubicBezTo>
                <a:cubicBezTo>
                  <a:pt x="3348711" y="58777"/>
                  <a:pt x="3345924" y="73113"/>
                  <a:pt x="3345228" y="90299"/>
                </a:cubicBezTo>
                <a:lnTo>
                  <a:pt x="3345228" y="551699"/>
                </a:lnTo>
                <a:lnTo>
                  <a:pt x="3183636" y="551699"/>
                </a:lnTo>
                <a:close/>
                <a:moveTo>
                  <a:pt x="1945091" y="5"/>
                </a:moveTo>
                <a:lnTo>
                  <a:pt x="2035360" y="5"/>
                </a:lnTo>
                <a:cubicBezTo>
                  <a:pt x="2070278" y="-88"/>
                  <a:pt x="2094053" y="1213"/>
                  <a:pt x="2106683" y="3906"/>
                </a:cubicBezTo>
                <a:cubicBezTo>
                  <a:pt x="2119313" y="6599"/>
                  <a:pt x="2125256" y="11242"/>
                  <a:pt x="2124514" y="17836"/>
                </a:cubicBezTo>
                <a:cubicBezTo>
                  <a:pt x="2123724" y="24453"/>
                  <a:pt x="2120567" y="33786"/>
                  <a:pt x="2115041" y="45836"/>
                </a:cubicBezTo>
                <a:cubicBezTo>
                  <a:pt x="2109515" y="57886"/>
                  <a:pt x="2106358" y="73070"/>
                  <a:pt x="2105568" y="91388"/>
                </a:cubicBezTo>
                <a:lnTo>
                  <a:pt x="2105568" y="456920"/>
                </a:lnTo>
                <a:lnTo>
                  <a:pt x="2244871" y="456920"/>
                </a:lnTo>
                <a:lnTo>
                  <a:pt x="2244871" y="598452"/>
                </a:lnTo>
                <a:lnTo>
                  <a:pt x="2105568" y="598452"/>
                </a:lnTo>
                <a:lnTo>
                  <a:pt x="2105568" y="1044222"/>
                </a:lnTo>
                <a:lnTo>
                  <a:pt x="1945091" y="1044222"/>
                </a:lnTo>
                <a:close/>
              </a:path>
            </a:pathLst>
          </a:cu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69845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87705" y="2537609"/>
            <a:ext cx="5163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슬라이드 제작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20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3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740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편집을 위한 핵심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ko-KR" altLang="en-US" dirty="0"/>
              <a:t>파워포인트 문서의  그림 저장</a:t>
            </a:r>
            <a:endParaRPr lang="en-US" altLang="ko-KR" dirty="0"/>
          </a:p>
          <a:p>
            <a:r>
              <a:rPr lang="ko-KR" altLang="en-US" dirty="0"/>
              <a:t>이미지 편집의 기본 기능들</a:t>
            </a:r>
            <a:endParaRPr lang="en-US" altLang="ko-KR" dirty="0"/>
          </a:p>
          <a:p>
            <a:pPr lvl="1"/>
            <a:r>
              <a:rPr lang="ko-KR" altLang="en-US" dirty="0"/>
              <a:t>크기변경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색 변경</a:t>
            </a:r>
            <a:r>
              <a:rPr lang="en-US" altLang="ko-KR" dirty="0"/>
              <a:t>, </a:t>
            </a:r>
            <a:r>
              <a:rPr lang="ko-KR" altLang="en-US" dirty="0"/>
              <a:t>그림 바꾸기</a:t>
            </a:r>
            <a:r>
              <a:rPr lang="en-US" altLang="ko-KR" dirty="0"/>
              <a:t>, </a:t>
            </a:r>
            <a:r>
              <a:rPr lang="ko-KR" altLang="en-US" dirty="0"/>
              <a:t>자르기</a:t>
            </a:r>
            <a:endParaRPr lang="en-US" altLang="ko-KR" dirty="0"/>
          </a:p>
          <a:p>
            <a:pPr>
              <a:spcBef>
                <a:spcPts val="2400"/>
              </a:spcBef>
            </a:pPr>
            <a:r>
              <a:rPr lang="ko-KR" altLang="en-US" dirty="0"/>
              <a:t>이미지 편집 프로그램 선택</a:t>
            </a:r>
            <a:endParaRPr lang="en-US" altLang="ko-KR" dirty="0"/>
          </a:p>
          <a:p>
            <a:pPr lvl="1"/>
            <a:r>
              <a:rPr lang="ko-KR" altLang="en-US" dirty="0" err="1"/>
              <a:t>포토샵</a:t>
            </a:r>
            <a:endParaRPr lang="en-US" altLang="ko-KR" dirty="0"/>
          </a:p>
          <a:p>
            <a:pPr lvl="1"/>
            <a:r>
              <a:rPr lang="ko-KR" altLang="en-US" dirty="0" err="1"/>
              <a:t>포토스케이프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2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검색</a:t>
            </a:r>
            <a:r>
              <a:rPr lang="en-US" altLang="ko-KR" dirty="0"/>
              <a:t>- recraft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구글</a:t>
            </a:r>
            <a:r>
              <a:rPr kumimoji="1" lang="ko-KR" altLang="en-US" dirty="0"/>
              <a:t> 검색</a:t>
            </a:r>
            <a:endParaRPr lang="ko-KR" altLang="en-US" dirty="0"/>
          </a:p>
        </p:txBody>
      </p:sp>
      <p:pic>
        <p:nvPicPr>
          <p:cNvPr id="8195" name="Picture 3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08340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81" y="3908340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81" y="1556792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792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9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그림 자르기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ko-KR" dirty="0"/>
              <a:t>‘</a:t>
            </a:r>
            <a:r>
              <a:rPr lang="ko-KR" altLang="en-US" dirty="0"/>
              <a:t>그림</a:t>
            </a:r>
            <a:r>
              <a:rPr lang="en-US" altLang="ko-KR" dirty="0"/>
              <a:t>’</a:t>
            </a:r>
            <a:r>
              <a:rPr lang="ko-KR" altLang="en-US" dirty="0"/>
              <a:t>도구 → </a:t>
            </a:r>
            <a:r>
              <a:rPr lang="en-US" altLang="ko-KR" dirty="0"/>
              <a:t>‘</a:t>
            </a:r>
            <a:r>
              <a:rPr lang="ko-KR" altLang="en-US" dirty="0"/>
              <a:t>서식</a:t>
            </a:r>
            <a:r>
              <a:rPr lang="en-US" altLang="ko-KR" dirty="0"/>
              <a:t>’</a:t>
            </a:r>
            <a:r>
              <a:rPr lang="ko-KR" altLang="en-US" dirty="0"/>
              <a:t>탭 → </a:t>
            </a:r>
            <a:r>
              <a:rPr lang="en-US" altLang="ko-KR" dirty="0"/>
              <a:t>‘</a:t>
            </a:r>
            <a:r>
              <a:rPr lang="ko-KR" altLang="en-US" dirty="0"/>
              <a:t>크기</a:t>
            </a:r>
            <a:r>
              <a:rPr lang="en-US" altLang="ko-KR" dirty="0"/>
              <a:t>’</a:t>
            </a:r>
            <a:r>
              <a:rPr lang="ko-KR" altLang="en-US" dirty="0"/>
              <a:t>그룹 → </a:t>
            </a:r>
            <a:r>
              <a:rPr lang="en-US" altLang="ko-KR" dirty="0"/>
              <a:t>‘</a:t>
            </a:r>
            <a:r>
              <a:rPr lang="ko-KR" altLang="en-US" dirty="0"/>
              <a:t>자르기</a:t>
            </a:r>
            <a:r>
              <a:rPr lang="en-US" altLang="ko-KR" dirty="0"/>
              <a:t>’ </a:t>
            </a:r>
            <a:r>
              <a:rPr lang="ko-KR" altLang="en-US" dirty="0"/>
              <a:t>클릭</a:t>
            </a:r>
            <a:endParaRPr lang="en-US" altLang="ko-KR" dirty="0"/>
          </a:p>
          <a:p>
            <a:pPr>
              <a:spcBef>
                <a:spcPts val="1000"/>
              </a:spcBef>
            </a:pPr>
            <a:r>
              <a:rPr lang="ko-KR" altLang="en-US" dirty="0"/>
              <a:t>선택한 사진에서 드래그하여 자름</a:t>
            </a: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919536" y="2276872"/>
            <a:ext cx="4752528" cy="4120208"/>
            <a:chOff x="1709928" y="2276872"/>
            <a:chExt cx="4446247" cy="3877040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0" b="7309"/>
            <a:stretch/>
          </p:blipFill>
          <p:spPr bwMode="auto">
            <a:xfrm>
              <a:off x="1709928" y="2276872"/>
              <a:ext cx="4446247" cy="38770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5076056" y="2516605"/>
              <a:ext cx="288032" cy="336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84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그림 자르기</a:t>
            </a:r>
            <a:r>
              <a:rPr lang="en-US" altLang="ko-KR" dirty="0"/>
              <a:t>&gt;</a:t>
            </a:r>
            <a:r>
              <a:rPr lang="ko-KR" altLang="en-US" dirty="0"/>
              <a:t> 활용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10"/>
          </p:nvPr>
        </p:nvSpPr>
        <p:spPr>
          <a:xfrm>
            <a:off x="334436" y="980731"/>
            <a:ext cx="11523133" cy="1028077"/>
          </a:xfrm>
        </p:spPr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이미지 선택 </a:t>
            </a:r>
            <a:r>
              <a:rPr kumimoji="1" lang="ko-KR" altLang="en-US" dirty="0">
                <a:sym typeface="Wingdings" panose="05000000000000000000" pitchFamily="2" charset="2"/>
              </a:rPr>
              <a:t>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그림도구</a:t>
            </a:r>
            <a:r>
              <a:rPr kumimoji="1" lang="en-US" altLang="ko-KR" dirty="0"/>
              <a:t>]-[</a:t>
            </a:r>
            <a:r>
              <a:rPr kumimoji="1" lang="ko-KR" altLang="en-US" dirty="0"/>
              <a:t>서식</a:t>
            </a:r>
            <a:r>
              <a:rPr kumimoji="1" lang="en-US" altLang="ko-KR" dirty="0"/>
              <a:t>]</a:t>
            </a:r>
            <a:r>
              <a:rPr kumimoji="1" lang="ko-KR" altLang="en-US" dirty="0"/>
              <a:t>탭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클릭 </a:t>
            </a:r>
            <a:r>
              <a:rPr kumimoji="1" lang="ko-KR" altLang="en-US" dirty="0">
                <a:sym typeface="Wingdings" panose="05000000000000000000" pitchFamily="2" charset="2"/>
              </a:rPr>
              <a:t></a:t>
            </a:r>
            <a:r>
              <a:rPr kumimoji="1" lang="ko-KR" altLang="en-US" dirty="0"/>
              <a:t> 자르기 클릭</a:t>
            </a:r>
            <a:endParaRPr kumimoji="1" lang="en-US" altLang="ko-KR" dirty="0"/>
          </a:p>
          <a:p>
            <a:pPr lvl="1" eaLnBrk="0" fontAlgn="base" hangingPunct="0">
              <a:spcBef>
                <a:spcPts val="1000"/>
              </a:spcBef>
              <a:spcAft>
                <a:spcPct val="0"/>
              </a:spcAft>
              <a:defRPr/>
            </a:pPr>
            <a:r>
              <a:rPr kumimoji="1" lang="ko-KR" altLang="en-US" dirty="0"/>
              <a:t>그림도구</a:t>
            </a:r>
            <a:r>
              <a:rPr kumimoji="1" lang="en-US" altLang="ko-KR" dirty="0"/>
              <a:t>-</a:t>
            </a:r>
            <a:r>
              <a:rPr kumimoji="1" lang="ko-KR" altLang="en-US" dirty="0"/>
              <a:t>서식 탭</a:t>
            </a:r>
            <a:r>
              <a:rPr kumimoji="1" lang="en-US" altLang="ko-KR" dirty="0"/>
              <a:t>-[</a:t>
            </a:r>
            <a:r>
              <a:rPr kumimoji="1" lang="ko-KR" altLang="en-US" dirty="0"/>
              <a:t>색</a:t>
            </a:r>
            <a:r>
              <a:rPr kumimoji="1" lang="en-US" altLang="ko-KR" dirty="0"/>
              <a:t>] </a:t>
            </a:r>
            <a:r>
              <a:rPr kumimoji="1" lang="ko-KR" altLang="en-US" dirty="0"/>
              <a:t>명령을 이용하여 그림의 컬러 톤을 변경할 수 있음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67658" y="2492896"/>
            <a:ext cx="2376409" cy="1659854"/>
            <a:chOff x="6277436" y="2179293"/>
            <a:chExt cx="2376409" cy="1659854"/>
          </a:xfrm>
        </p:grpSpPr>
        <p:cxnSp>
          <p:nvCxnSpPr>
            <p:cNvPr id="10" name="직선 연결선 9"/>
            <p:cNvCxnSpPr/>
            <p:nvPr/>
          </p:nvCxnSpPr>
          <p:spPr>
            <a:xfrm flipV="1">
              <a:off x="7973516" y="2564904"/>
              <a:ext cx="251499" cy="482439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 flipV="1">
              <a:off x="6748928" y="2564904"/>
              <a:ext cx="240805" cy="1994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2" name="그룹 11"/>
            <p:cNvGrpSpPr/>
            <p:nvPr/>
          </p:nvGrpSpPr>
          <p:grpSpPr>
            <a:xfrm>
              <a:off x="6569406" y="2255623"/>
              <a:ext cx="1583629" cy="1583444"/>
              <a:chOff x="6150368" y="4653135"/>
              <a:chExt cx="1584179" cy="1584177"/>
            </a:xfrm>
          </p:grpSpPr>
          <p:pic>
            <p:nvPicPr>
              <p:cNvPr id="18" name="Picture 2" descr="C:\Users\win7\Desktop\car_pn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150371" y="4653136"/>
                <a:ext cx="1584176" cy="1584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win7\Desktop\car_png.pn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99"/>
              <a:stretch/>
            </p:blipFill>
            <p:spPr bwMode="auto">
              <a:xfrm flipH="1">
                <a:off x="6150368" y="4653135"/>
                <a:ext cx="1169130" cy="1584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32"/>
            <p:cNvSpPr txBox="1"/>
            <p:nvPr/>
          </p:nvSpPr>
          <p:spPr>
            <a:xfrm>
              <a:off x="6550523" y="2259373"/>
              <a:ext cx="617342" cy="400049"/>
            </a:xfrm>
            <a:prstGeom prst="rect">
              <a:avLst/>
            </a:prstGeom>
            <a:noFill/>
          </p:spPr>
          <p:txBody>
            <a:bodyPr wrap="none" lIns="91373" tIns="45690" rIns="91373" bIns="4569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1pPr>
              <a:lvl2pPr marL="457108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2pPr>
              <a:lvl3pPr marL="914216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3pPr>
              <a:lvl4pPr marL="137132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4pPr>
              <a:lvl5pPr marL="182843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5pPr>
              <a:lvl6pPr marL="2285542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6pPr>
              <a:lvl7pPr marL="2742651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7pPr>
              <a:lvl8pPr marL="3199759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8pPr>
              <a:lvl9pPr marL="3656868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9pPr>
            </a:lstStyle>
            <a:p>
              <a:pPr algn="ctr" defTabSz="91375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000" b="1" dirty="0">
                  <a:solidFill>
                    <a:srgbClr val="FFFFFF"/>
                  </a:solidFill>
                  <a:latin typeface="맑은 고딕"/>
                  <a:ea typeface="나눔고딕" panose="020D0604000000000000" pitchFamily="50" charset="-127"/>
                  <a:cs typeface="+mn-cs"/>
                </a:rPr>
                <a:t>78</a:t>
              </a:r>
              <a:r>
                <a:rPr kumimoji="0" lang="en-US" altLang="ko-KR" sz="1200" b="1" dirty="0">
                  <a:solidFill>
                    <a:srgbClr val="FFFFFF"/>
                  </a:solidFill>
                  <a:latin typeface="맑은 고딕"/>
                  <a:ea typeface="나눔고딕" panose="020D0604000000000000" pitchFamily="50" charset="-127"/>
                  <a:cs typeface="+mn-cs"/>
                </a:rPr>
                <a:t>%</a:t>
              </a:r>
              <a:endParaRPr kumimoji="0" lang="ko-KR" altLang="en-US" sz="1200" b="1" dirty="0">
                <a:solidFill>
                  <a:srgbClr val="FFFFFF"/>
                </a:solidFill>
                <a:latin typeface="맑은 고딕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4" name="TextBox 33"/>
            <p:cNvSpPr txBox="1"/>
            <p:nvPr/>
          </p:nvSpPr>
          <p:spPr>
            <a:xfrm>
              <a:off x="6832412" y="3531431"/>
              <a:ext cx="1324266" cy="307716"/>
            </a:xfrm>
            <a:prstGeom prst="rect">
              <a:avLst/>
            </a:prstGeom>
            <a:noFill/>
          </p:spPr>
          <p:txBody>
            <a:bodyPr wrap="none" lIns="91373" tIns="45690" rIns="91373" bIns="4569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1pPr>
              <a:lvl2pPr marL="457108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2pPr>
              <a:lvl3pPr marL="914216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3pPr>
              <a:lvl4pPr marL="137132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4pPr>
              <a:lvl5pPr marL="182843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5pPr>
              <a:lvl6pPr marL="2285542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6pPr>
              <a:lvl7pPr marL="2742651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7pPr>
              <a:lvl8pPr marL="3199759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8pPr>
              <a:lvl9pPr marL="3656868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9pPr>
            </a:lstStyle>
            <a:p>
              <a:pPr defTabSz="91375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400" b="1" dirty="0">
                  <a:latin typeface="+mj-ea"/>
                  <a:ea typeface="+mj-ea"/>
                  <a:cs typeface="+mn-cs"/>
                </a:rPr>
                <a:t>자동차 선호도</a:t>
              </a: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6277436" y="2179293"/>
              <a:ext cx="577267" cy="369271"/>
            </a:xfrm>
            <a:prstGeom prst="rect">
              <a:avLst/>
            </a:prstGeom>
            <a:noFill/>
          </p:spPr>
          <p:txBody>
            <a:bodyPr wrap="none" lIns="91373" tIns="45690" rIns="91373" bIns="4569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1pPr>
              <a:lvl2pPr marL="457108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2pPr>
              <a:lvl3pPr marL="914216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3pPr>
              <a:lvl4pPr marL="137132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4pPr>
              <a:lvl5pPr marL="182843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5pPr>
              <a:lvl6pPr marL="2285542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6pPr>
              <a:lvl7pPr marL="2742651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7pPr>
              <a:lvl8pPr marL="3199759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8pPr>
              <a:lvl9pPr marL="3656868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9pPr>
            </a:lstStyle>
            <a:p>
              <a:pPr algn="ctr" defTabSz="91375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1" dirty="0">
                  <a:solidFill>
                    <a:srgbClr val="92A9B9">
                      <a:lumMod val="50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A</a:t>
              </a:r>
              <a:r>
                <a:rPr kumimoji="0" lang="ko-KR" altLang="en-US" sz="1800" b="1" dirty="0">
                  <a:solidFill>
                    <a:srgbClr val="92A9B9">
                      <a:lumMod val="50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</a:t>
              </a:r>
            </a:p>
          </p:txBody>
        </p:sp>
        <p:sp>
          <p:nvSpPr>
            <p:cNvPr id="17" name="TextBox 35"/>
            <p:cNvSpPr txBox="1"/>
            <p:nvPr/>
          </p:nvSpPr>
          <p:spPr>
            <a:xfrm>
              <a:off x="8091005" y="2195743"/>
              <a:ext cx="562840" cy="369271"/>
            </a:xfrm>
            <a:prstGeom prst="rect">
              <a:avLst/>
            </a:prstGeom>
            <a:noFill/>
          </p:spPr>
          <p:txBody>
            <a:bodyPr wrap="none" lIns="91373" tIns="45690" rIns="91373" bIns="45690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1pPr>
              <a:lvl2pPr marL="457108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2pPr>
              <a:lvl3pPr marL="914216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3pPr>
              <a:lvl4pPr marL="137132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4pPr>
              <a:lvl5pPr marL="182843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5pPr>
              <a:lvl6pPr marL="2285542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6pPr>
              <a:lvl7pPr marL="2742651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7pPr>
              <a:lvl8pPr marL="3199759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8pPr>
              <a:lvl9pPr marL="3656868" algn="l" defTabSz="914216" rtl="0" eaLnBrk="1" latinLnBrk="1" hangingPunct="1">
                <a:defRPr kumimoji="1" sz="2400" kern="1200">
                  <a:solidFill>
                    <a:schemeClr val="tx1"/>
                  </a:solidFill>
                  <a:latin typeface="Arial" pitchFamily="34" charset="0"/>
                  <a:ea typeface="굴림" pitchFamily="50" charset="-127"/>
                  <a:cs typeface="Arial" pitchFamily="34" charset="0"/>
                </a:defRPr>
              </a:lvl9pPr>
            </a:lstStyle>
            <a:p>
              <a:pPr algn="ctr" defTabSz="913758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1" dirty="0">
                  <a:solidFill>
                    <a:srgbClr val="76614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B</a:t>
              </a:r>
              <a:r>
                <a:rPr kumimoji="0" lang="ko-KR" altLang="en-US" sz="1800" b="1" dirty="0">
                  <a:solidFill>
                    <a:srgbClr val="76614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</a:t>
              </a:r>
            </a:p>
          </p:txBody>
        </p:sp>
      </p:grpSp>
      <p:pic>
        <p:nvPicPr>
          <p:cNvPr id="20" name="Picture 2" descr="C:\Users\win7\Desktop\car_pn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9559" y="2605081"/>
            <a:ext cx="1583626" cy="158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win7\Desktop\car_png.png">
            <a:extLst>
              <a:ext uri="{FF2B5EF4-FFF2-40B4-BE49-F238E27FC236}">
                <a16:creationId xmlns:a16="http://schemas.microsoft.com/office/drawing/2014/main" id="{BDCA1DE3-40D5-78C8-AE46-1C2208F60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4"/>
          <a:stretch>
            <a:fillRect/>
          </a:stretch>
        </p:blipFill>
        <p:spPr bwMode="auto">
          <a:xfrm flipH="1">
            <a:off x="6179932" y="2596077"/>
            <a:ext cx="1212212" cy="158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418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그림배치</a:t>
            </a:r>
            <a:r>
              <a:rPr lang="en-US" altLang="ko-KR" dirty="0"/>
              <a:t>-</a:t>
            </a:r>
            <a:r>
              <a:rPr lang="ko-KR" altLang="en-US" dirty="0"/>
              <a:t>크기가 다른 그림</a:t>
            </a: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9" r="10421"/>
          <a:stretch>
            <a:fillRect/>
          </a:stretch>
        </p:blipFill>
        <p:spPr>
          <a:xfrm>
            <a:off x="7968208" y="1340767"/>
            <a:ext cx="3024000" cy="381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6" r="21466"/>
          <a:stretch>
            <a:fillRect/>
          </a:stretch>
        </p:blipFill>
        <p:spPr>
          <a:xfrm>
            <a:off x="4367808" y="1340767"/>
            <a:ext cx="3024000" cy="381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r="40010"/>
          <a:stretch>
            <a:fillRect/>
          </a:stretch>
        </p:blipFill>
        <p:spPr>
          <a:xfrm>
            <a:off x="839416" y="1340767"/>
            <a:ext cx="3024336" cy="38164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741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파워포인트 단축키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fontAlgn="base">
              <a:defRPr/>
            </a:pPr>
            <a:r>
              <a:rPr lang="ko-KR" altLang="en-US" dirty="0" err="1"/>
              <a:t>다른이름으로</a:t>
            </a:r>
            <a:r>
              <a:rPr lang="ko-KR" altLang="en-US" dirty="0"/>
              <a:t> 저장 </a:t>
            </a:r>
            <a:r>
              <a:rPr lang="en-US" altLang="ko-KR" dirty="0"/>
              <a:t>: [F12]</a:t>
            </a:r>
            <a:r>
              <a:rPr lang="ko-KR" altLang="en-US" dirty="0"/>
              <a:t>키</a:t>
            </a:r>
            <a:endParaRPr lang="en-US" altLang="ko-KR" dirty="0"/>
          </a:p>
          <a:p>
            <a:pPr lvl="0" fontAlgn="base">
              <a:defRPr/>
            </a:pPr>
            <a:r>
              <a:rPr lang="ko-KR" altLang="en-US" dirty="0"/>
              <a:t>새 슬라이드</a:t>
            </a:r>
            <a:r>
              <a:rPr lang="en-US" altLang="ko-KR" dirty="0"/>
              <a:t>: </a:t>
            </a:r>
            <a:r>
              <a:rPr lang="ko-KR" altLang="en-US" dirty="0"/>
              <a:t>슬라이드 창에서 </a:t>
            </a:r>
            <a:r>
              <a:rPr lang="en-US" altLang="ko-KR" dirty="0"/>
              <a:t>[Enter]</a:t>
            </a:r>
          </a:p>
          <a:p>
            <a:pPr lvl="0" fontAlgn="base">
              <a:defRPr/>
            </a:pPr>
            <a:r>
              <a:rPr lang="ko-KR" altLang="en-US" dirty="0"/>
              <a:t>글꼴 크기</a:t>
            </a:r>
            <a:endParaRPr lang="en-US" altLang="ko-KR" dirty="0"/>
          </a:p>
          <a:p>
            <a:pPr lvl="1" fontAlgn="base">
              <a:defRPr/>
            </a:pPr>
            <a:r>
              <a:rPr lang="ko-KR" altLang="en-US" dirty="0"/>
              <a:t>글꼴 크게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tx2"/>
                </a:solidFill>
              </a:rPr>
              <a:t>[Ctrl]+[Shift]+[ &gt; ]</a:t>
            </a:r>
          </a:p>
          <a:p>
            <a:pPr lvl="1" fontAlgn="base">
              <a:defRPr/>
            </a:pPr>
            <a:r>
              <a:rPr lang="ko-KR" altLang="en-US" dirty="0"/>
              <a:t>글꼴 작게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tx2"/>
                </a:solidFill>
              </a:rPr>
              <a:t>[Ctrl]+[Shift]+[ &lt; ]</a:t>
            </a:r>
          </a:p>
          <a:p>
            <a:pPr fontAlgn="base">
              <a:defRPr/>
            </a:pPr>
            <a:r>
              <a:rPr lang="ko-KR" altLang="en-US" dirty="0"/>
              <a:t>그룹</a:t>
            </a:r>
            <a:endParaRPr lang="en-US" altLang="ko-KR" dirty="0"/>
          </a:p>
          <a:p>
            <a:pPr lvl="1" fontAlgn="base">
              <a:defRPr/>
            </a:pPr>
            <a:r>
              <a:rPr lang="ko-KR" altLang="en-US" dirty="0">
                <a:solidFill>
                  <a:srgbClr val="FF0000"/>
                </a:solidFill>
              </a:rPr>
              <a:t>그룹 지정</a:t>
            </a:r>
            <a:r>
              <a:rPr lang="en-US" altLang="ko-KR" dirty="0">
                <a:solidFill>
                  <a:srgbClr val="FF0000"/>
                </a:solidFill>
              </a:rPr>
              <a:t>: [Ctrl]+[ G ]</a:t>
            </a:r>
          </a:p>
          <a:p>
            <a:pPr lvl="1" fontAlgn="base">
              <a:defRPr/>
            </a:pPr>
            <a:r>
              <a:rPr lang="ko-KR" altLang="en-US" dirty="0">
                <a:solidFill>
                  <a:srgbClr val="FF0000"/>
                </a:solidFill>
              </a:rPr>
              <a:t>그룹 해제</a:t>
            </a:r>
            <a:r>
              <a:rPr lang="en-US" altLang="ko-KR" dirty="0">
                <a:solidFill>
                  <a:srgbClr val="FF0000"/>
                </a:solidFill>
              </a:rPr>
              <a:t>: [Ctrl]+[Shift]+[ G ]</a:t>
            </a:r>
          </a:p>
          <a:p>
            <a:pPr fontAlgn="base">
              <a:defRPr/>
            </a:pPr>
            <a:r>
              <a:rPr lang="ko-KR" altLang="en-US" dirty="0"/>
              <a:t>서식</a:t>
            </a:r>
            <a:endParaRPr lang="en-US" altLang="ko-KR" dirty="0"/>
          </a:p>
          <a:p>
            <a:pPr lvl="1" fontAlgn="base">
              <a:defRPr/>
            </a:pPr>
            <a:r>
              <a:rPr lang="ko-KR" altLang="en-US" dirty="0">
                <a:solidFill>
                  <a:srgbClr val="FF0000"/>
                </a:solidFill>
              </a:rPr>
              <a:t>서식 복사</a:t>
            </a:r>
            <a:r>
              <a:rPr lang="en-US" altLang="ko-KR" dirty="0">
                <a:solidFill>
                  <a:srgbClr val="FF0000"/>
                </a:solidFill>
              </a:rPr>
              <a:t>: [Ctrl]+[Shift]+[ C ]</a:t>
            </a:r>
          </a:p>
          <a:p>
            <a:pPr lvl="1" fontAlgn="base">
              <a:defRPr/>
            </a:pPr>
            <a:r>
              <a:rPr lang="ko-KR" altLang="en-US" dirty="0">
                <a:solidFill>
                  <a:srgbClr val="FF0000"/>
                </a:solidFill>
              </a:rPr>
              <a:t>서식 붙여넣기</a:t>
            </a:r>
            <a:r>
              <a:rPr lang="en-US" altLang="ko-KR" dirty="0">
                <a:solidFill>
                  <a:srgbClr val="FF0000"/>
                </a:solidFill>
              </a:rPr>
              <a:t>: [Ctrl]+[Shift]+[ V ]</a:t>
            </a:r>
          </a:p>
          <a:p>
            <a:pPr fontAlgn="base">
              <a:defRPr/>
            </a:pPr>
            <a:endParaRPr lang="en-US" altLang="ko-KR" dirty="0"/>
          </a:p>
          <a:p>
            <a:pPr marL="342900" lvl="1" indent="0" fontAlgn="base">
              <a:buNone/>
              <a:defRPr/>
            </a:pPr>
            <a:endParaRPr lang="en-US" altLang="ko-KR" dirty="0">
              <a:solidFill>
                <a:schemeClr val="tx2"/>
              </a:solidFill>
            </a:endParaRPr>
          </a:p>
          <a:p>
            <a:pPr lvl="0" fontAlgn="base">
              <a:defRPr/>
            </a:pPr>
            <a:endParaRPr lang="en-US" altLang="ko-KR" dirty="0"/>
          </a:p>
          <a:p>
            <a:pPr marL="0" indent="0" fontAlgn="base">
              <a:buNone/>
              <a:defRPr/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7DA02-EC4F-41D9-B7F9-A724510E53FE}"/>
              </a:ext>
            </a:extLst>
          </p:cNvPr>
          <p:cNvSpPr txBox="1"/>
          <p:nvPr/>
        </p:nvSpPr>
        <p:spPr>
          <a:xfrm>
            <a:off x="6130027" y="2564904"/>
            <a:ext cx="43211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눈과 귀를 사로잡는 파워포인트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23F30-9B2D-46D6-B965-FCB34587F2AF}"/>
              </a:ext>
            </a:extLst>
          </p:cNvPr>
          <p:cNvSpPr txBox="1"/>
          <p:nvPr/>
        </p:nvSpPr>
        <p:spPr>
          <a:xfrm>
            <a:off x="6096000" y="3330383"/>
            <a:ext cx="432117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>
                <a:solidFill>
                  <a:srgbClr val="0070C0"/>
                </a:solidFill>
              </a:rPr>
              <a:t>눈과 귀를 사로잡는 파워포인트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F10D4-3D0B-47FE-9930-B3DBF287384A}"/>
              </a:ext>
            </a:extLst>
          </p:cNvPr>
          <p:cNvSpPr txBox="1"/>
          <p:nvPr/>
        </p:nvSpPr>
        <p:spPr>
          <a:xfrm>
            <a:off x="6240016" y="4214803"/>
            <a:ext cx="432117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 spc="-150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눈과 귀를 사로잡는 파워포인트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5C2BB-B745-8964-454B-621AFAF68495}"/>
              </a:ext>
            </a:extLst>
          </p:cNvPr>
          <p:cNvSpPr txBox="1"/>
          <p:nvPr/>
        </p:nvSpPr>
        <p:spPr>
          <a:xfrm>
            <a:off x="6384032" y="1628800"/>
            <a:ext cx="299152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 b="1" spc="-150">
                <a:solidFill>
                  <a:srgbClr val="0070C0"/>
                </a:solidFill>
              </a:defRPr>
            </a:lvl1pPr>
          </a:lstStyle>
          <a:p>
            <a:r>
              <a:rPr lang="en-US" altLang="ko-KR" dirty="0"/>
              <a:t>50</a:t>
            </a:r>
            <a:r>
              <a:rPr lang="ko-KR" altLang="en-US" dirty="0"/>
              <a:t>플러스 재단 남부 캠퍼스</a:t>
            </a:r>
          </a:p>
        </p:txBody>
      </p:sp>
    </p:spTree>
    <p:extLst>
      <p:ext uri="{BB962C8B-B14F-4D97-AF65-F5344CB8AC3E}">
        <p14:creationId xmlns:p14="http://schemas.microsoft.com/office/powerpoint/2010/main" val="3745139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PPT </a:t>
            </a:r>
            <a:r>
              <a:rPr lang="ko-KR" altLang="en-US"/>
              <a:t>디자인 기술인가</a:t>
            </a:r>
            <a:r>
              <a:rPr lang="en-US" altLang="ko-KR"/>
              <a:t>? </a:t>
            </a:r>
            <a:r>
              <a:rPr lang="ko-KR" altLang="en-US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센스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!</a:t>
            </a:r>
            <a:endParaRPr lang="ko-KR" altLang="en-US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65000">
                    <a:srgbClr val="00B0F0"/>
                  </a:gs>
                  <a:gs pos="89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디자인 센스는 모방이다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모방은 창조의 어머니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아이디어 얻기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/>
              <a:t>구글에서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infographic </a:t>
            </a:r>
            <a:r>
              <a:rPr lang="ko-KR" altLang="en-US" dirty="0">
                <a:solidFill>
                  <a:srgbClr val="C00000"/>
                </a:solidFill>
              </a:rPr>
              <a:t>주제어로 검색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spcBef>
                <a:spcPts val="2000"/>
              </a:spcBef>
            </a:pPr>
            <a:r>
              <a:rPr lang="ko-KR" altLang="en-US" dirty="0"/>
              <a:t>템플릿 참고하기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graphicriver.net</a:t>
            </a:r>
          </a:p>
          <a:p>
            <a:pPr>
              <a:spcBef>
                <a:spcPts val="2000"/>
              </a:spcBef>
            </a:pPr>
            <a:r>
              <a:rPr lang="ko-KR" altLang="en-US" dirty="0">
                <a:sym typeface="Wingdings" panose="05000000000000000000" pitchFamily="2" charset="2"/>
              </a:rPr>
              <a:t>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만든 템플릿은</a:t>
            </a:r>
            <a:r>
              <a:rPr lang="en-US" altLang="ko-KR" dirty="0">
                <a:sym typeface="Wingdings" panose="05000000000000000000" pitchFamily="2" charset="2"/>
              </a:rPr>
              <a:t>? </a:t>
            </a:r>
            <a:r>
              <a:rPr lang="ko-KR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줄 잘 맞는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PT</a:t>
            </a:r>
          </a:p>
          <a:p>
            <a:pPr>
              <a:spcBef>
                <a:spcPts val="2000"/>
              </a:spcBef>
            </a:pPr>
            <a:r>
              <a:rPr lang="ko-KR" altLang="en-US" dirty="0"/>
              <a:t>컬러의 조합을 알려주는 사이트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C00000"/>
                </a:solidFill>
                <a:sym typeface="Wingdings" panose="05000000000000000000" pitchFamily="2" charset="2"/>
              </a:rPr>
              <a:t>color.adobe.com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76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12종-목차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358" y="0"/>
            <a:ext cx="108642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87705" y="2537609"/>
            <a:ext cx="5163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시각적인 이미지 구성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20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4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도넛 21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094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구, 돋보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888" l="702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7" y="4331568"/>
            <a:ext cx="2987824" cy="251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주제에 따른 이미지 적용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이미지 선정 시 자칫 복잡해 질 수 있으므로</a:t>
            </a:r>
            <a:br>
              <a:rPr lang="en-US" altLang="ko-KR" dirty="0"/>
            </a:br>
            <a:r>
              <a:rPr lang="ko-KR" altLang="en-US" dirty="0"/>
              <a:t>장식효과</a:t>
            </a:r>
            <a:r>
              <a:rPr lang="en-US" altLang="ko-KR" dirty="0"/>
              <a:t>, </a:t>
            </a:r>
            <a:r>
              <a:rPr lang="ko-KR" altLang="en-US" dirty="0" err="1"/>
              <a:t>그라데이션</a:t>
            </a:r>
            <a:r>
              <a:rPr lang="ko-KR" altLang="en-US" dirty="0"/>
              <a:t> 등은 최대한 배제함</a:t>
            </a:r>
            <a:endParaRPr lang="en-US" altLang="ko-KR" dirty="0"/>
          </a:p>
          <a:p>
            <a:r>
              <a:rPr lang="ko-KR" altLang="en-US" dirty="0"/>
              <a:t>교안 주제에 따른 이미지를 선별해서 사용</a:t>
            </a:r>
            <a:endParaRPr lang="en-US" altLang="ko-KR" dirty="0"/>
          </a:p>
          <a:p>
            <a:r>
              <a:rPr lang="ko-KR" altLang="en-US" dirty="0"/>
              <a:t>검색한 이미지는 여백을 고려하여 배치</a:t>
            </a:r>
            <a:endParaRPr lang="en-US" altLang="ko-KR" dirty="0"/>
          </a:p>
          <a:p>
            <a:r>
              <a:rPr lang="en-US" altLang="ko-KR" dirty="0"/>
              <a:t>G20 </a:t>
            </a:r>
            <a:r>
              <a:rPr lang="ko-KR" altLang="en-US" dirty="0"/>
              <a:t>정상회의 관련은 세계</a:t>
            </a:r>
            <a:r>
              <a:rPr lang="en-US" altLang="ko-KR" dirty="0"/>
              <a:t>, </a:t>
            </a:r>
            <a:r>
              <a:rPr lang="ko-KR" altLang="en-US" dirty="0"/>
              <a:t>지도 등의 키워드 검색</a:t>
            </a:r>
          </a:p>
        </p:txBody>
      </p:sp>
    </p:spTree>
    <p:extLst>
      <p:ext uri="{BB962C8B-B14F-4D97-AF65-F5344CB8AC3E}">
        <p14:creationId xmlns:p14="http://schemas.microsoft.com/office/powerpoint/2010/main" val="965667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2475"/>
          <a:stretch/>
        </p:blipFill>
        <p:spPr>
          <a:xfrm>
            <a:off x="2063560" y="2636913"/>
            <a:ext cx="7151959" cy="38164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600" dirty="0"/>
              <a:t>사진 및 이미지 검색</a:t>
            </a:r>
            <a:r>
              <a:rPr lang="en-US" altLang="ko-KR" sz="3600" dirty="0"/>
              <a:t>- </a:t>
            </a:r>
            <a:r>
              <a:rPr lang="en-US" altLang="ko-KR" sz="4000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Google </a:t>
            </a:r>
            <a:r>
              <a:rPr lang="ko-KR" altLang="en-US" sz="4000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이미지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ko-KR" altLang="en-US" dirty="0"/>
              <a:t>글로벌 검색 사이트인 </a:t>
            </a:r>
            <a:r>
              <a:rPr lang="ko-KR" altLang="en-US" dirty="0" err="1"/>
              <a:t>구글의</a:t>
            </a:r>
            <a:r>
              <a:rPr lang="ko-KR" altLang="en-US" dirty="0"/>
              <a:t> 이미지 검색 서비스</a:t>
            </a:r>
            <a:r>
              <a:rPr lang="en-US" altLang="ko-KR" dirty="0"/>
              <a:t>(</a:t>
            </a:r>
            <a:r>
              <a:rPr lang="ko-KR" altLang="en-US" dirty="0"/>
              <a:t>번역가능</a:t>
            </a:r>
            <a:r>
              <a:rPr lang="en-US" altLang="ko-KR" dirty="0"/>
              <a:t>)</a:t>
            </a:r>
          </a:p>
          <a:p>
            <a:pPr>
              <a:spcBef>
                <a:spcPts val="1000"/>
              </a:spcBef>
            </a:pPr>
            <a:r>
              <a:rPr lang="ko-KR" altLang="en-US" dirty="0" err="1"/>
              <a:t>네이버나</a:t>
            </a:r>
            <a:r>
              <a:rPr lang="ko-KR" altLang="en-US" dirty="0"/>
              <a:t> 다음보다 많은 양의 이미지가 검색됨</a:t>
            </a:r>
            <a:endParaRPr lang="en-US" altLang="ko-KR" dirty="0"/>
          </a:p>
          <a:p>
            <a:pPr>
              <a:spcBef>
                <a:spcPts val="1000"/>
              </a:spcBef>
            </a:pPr>
            <a:r>
              <a:rPr lang="ko-KR" altLang="en-US" dirty="0"/>
              <a:t>키워드 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또는 키워드 </a:t>
            </a:r>
            <a:r>
              <a:rPr lang="en-US" altLang="ko-KR" dirty="0"/>
              <a:t>graphic , </a:t>
            </a:r>
            <a:r>
              <a:rPr lang="ko-KR" altLang="en-US" dirty="0"/>
              <a:t>키워드 </a:t>
            </a:r>
            <a:r>
              <a:rPr lang="en-US" altLang="ko-KR" dirty="0" err="1"/>
              <a:t>illust</a:t>
            </a:r>
            <a:endParaRPr lang="ko-KR" altLang="en-US" dirty="0"/>
          </a:p>
          <a:p>
            <a:pPr>
              <a:spcBef>
                <a:spcPts val="1000"/>
              </a:spcBef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927649" y="2708920"/>
            <a:ext cx="381642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95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8" y="2420888"/>
            <a:ext cx="4779481" cy="3730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사진 및 이미지 검색</a:t>
            </a:r>
            <a:r>
              <a:rPr lang="en-US" altLang="ko-KR" sz="3200" dirty="0"/>
              <a:t>- </a:t>
            </a:r>
            <a:r>
              <a:rPr lang="en-US" altLang="ko-KR" sz="3200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morguefile.com</a:t>
            </a:r>
            <a:endParaRPr lang="ko-KR" altLang="en-US" sz="32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65000">
                    <a:srgbClr val="00B0F0"/>
                  </a:gs>
                  <a:gs pos="89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해상도가 높은 무료 이미지 제공</a:t>
            </a:r>
            <a:endParaRPr lang="en-US" altLang="ko-KR" dirty="0"/>
          </a:p>
          <a:p>
            <a:r>
              <a:rPr lang="ko-KR" altLang="en-US" dirty="0"/>
              <a:t>무제한 다운로드 가능</a:t>
            </a:r>
            <a:r>
              <a:rPr lang="en-US" altLang="ko-KR" dirty="0"/>
              <a:t>(</a:t>
            </a:r>
            <a:r>
              <a:rPr lang="ko-KR" altLang="en-US" dirty="0"/>
              <a:t>키워드</a:t>
            </a:r>
            <a:r>
              <a:rPr lang="en-US" altLang="ko-KR" dirty="0"/>
              <a:t> </a:t>
            </a:r>
            <a:r>
              <a:rPr lang="ko-KR" altLang="en-US" dirty="0"/>
              <a:t>및 카테고리 검색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465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3" y="2403055"/>
            <a:ext cx="6080175" cy="40705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사진 및 이미지 검색</a:t>
            </a:r>
            <a:r>
              <a:rPr lang="en-US" altLang="ko-KR" dirty="0"/>
              <a:t>- </a:t>
            </a:r>
            <a:r>
              <a:rPr lang="en-US" altLang="ko-KR" sz="4000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flaticon.com</a:t>
            </a:r>
            <a:endParaRPr lang="ko-KR" altLang="en-US" sz="40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65000">
                    <a:srgbClr val="00B0F0"/>
                  </a:gs>
                  <a:gs pos="89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아이콘 검색</a:t>
            </a:r>
            <a:endParaRPr lang="en-US" altLang="ko-KR" dirty="0"/>
          </a:p>
          <a:p>
            <a:r>
              <a:rPr lang="en-US" altLang="ko-KR" dirty="0"/>
              <a:t>Free </a:t>
            </a:r>
            <a:r>
              <a:rPr lang="ko-KR" altLang="en-US" dirty="0"/>
              <a:t>이미지로 </a:t>
            </a:r>
            <a:r>
              <a:rPr lang="ko-KR" altLang="en-US" dirty="0" err="1"/>
              <a:t>필터링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987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템플릿 참고</a:t>
            </a:r>
            <a:r>
              <a:rPr lang="en-US" altLang="ko-KR" dirty="0"/>
              <a:t>- </a:t>
            </a:r>
            <a:r>
              <a:rPr lang="en-US" altLang="ko-KR" sz="4000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graphicriver.net</a:t>
            </a:r>
            <a:endParaRPr lang="ko-KR" altLang="en-US" sz="4000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65000">
                    <a:srgbClr val="00B0F0"/>
                  </a:gs>
                  <a:gs pos="89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템플릿 참고 사이트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1916847"/>
            <a:ext cx="7209368" cy="46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9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2" y="2276872"/>
            <a:ext cx="4632873" cy="40348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사진 및 이미지 검색</a:t>
            </a:r>
            <a:r>
              <a:rPr lang="en-US" altLang="ko-KR" dirty="0"/>
              <a:t>- </a:t>
            </a:r>
            <a:r>
              <a:rPr lang="en-US" altLang="ko-KR" dirty="0">
                <a:ln w="1905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0070C0"/>
                    </a:gs>
                    <a:gs pos="65000">
                      <a:srgbClr val="00B0F0"/>
                    </a:gs>
                    <a:gs pos="89000">
                      <a:schemeClr val="tx2">
                        <a:lumMod val="20000"/>
                        <a:lumOff val="80000"/>
                      </a:schemeClr>
                    </a:gs>
                  </a:gsLst>
                  <a:lin ang="5400000" scaled="0"/>
                  <a:tileRect/>
                </a:gradFill>
              </a:rPr>
              <a:t>unsplash.com</a:t>
            </a:r>
            <a:endParaRPr lang="ko-KR" altLang="en-US" dirty="0">
              <a:ln w="1905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0070C0"/>
                  </a:gs>
                  <a:gs pos="65000">
                    <a:srgbClr val="00B0F0"/>
                  </a:gs>
                  <a:gs pos="89000">
                    <a:schemeClr val="tx2">
                      <a:lumMod val="20000"/>
                      <a:lumOff val="80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/>
              <a:t>상업적으로 이용 가능한 이미지</a:t>
            </a:r>
            <a:endParaRPr lang="en-US" altLang="ko-KR" dirty="0"/>
          </a:p>
          <a:p>
            <a:r>
              <a:rPr lang="ko-KR" altLang="en-US"/>
              <a:t>배경등에 많이 활용할 수 있음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628456" y="2475678"/>
            <a:ext cx="3573394" cy="270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126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키워드에 맞는 이미지 선택하기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프레젠테이션에 몰입할 수 있는 이미지 사용</a:t>
            </a:r>
            <a:endParaRPr lang="en-US" altLang="ko-KR" dirty="0"/>
          </a:p>
          <a:p>
            <a:r>
              <a:rPr lang="ko-KR" altLang="en-US" dirty="0"/>
              <a:t>이미지를 선별하기 위해서는 슬라이드 내용 분석 후 </a:t>
            </a:r>
            <a:br>
              <a:rPr lang="en-US" altLang="ko-KR" dirty="0"/>
            </a:br>
            <a:r>
              <a:rPr lang="ko-KR" altLang="en-US" dirty="0"/>
              <a:t>키워드를 도출한 후 검색</a:t>
            </a:r>
            <a:endParaRPr lang="en-US" altLang="ko-KR" dirty="0"/>
          </a:p>
          <a:p>
            <a:r>
              <a:rPr lang="ko-KR" altLang="en-US" dirty="0"/>
              <a:t>키워드의 표현을 극대화 하는 방법은 </a:t>
            </a:r>
            <a:br>
              <a:rPr lang="en-US" altLang="ko-KR" dirty="0"/>
            </a:br>
            <a:r>
              <a:rPr lang="ko-KR" altLang="en-US" dirty="0"/>
              <a:t>주인공들이 직접 촬영하는 것이 좋음</a:t>
            </a:r>
            <a:endParaRPr lang="en-US" altLang="ko-KR" dirty="0"/>
          </a:p>
          <a:p>
            <a:r>
              <a:rPr lang="ko-KR" altLang="en-US" dirty="0"/>
              <a:t>하나의 사진에 너무 많은 키워드를 </a:t>
            </a:r>
            <a:br>
              <a:rPr lang="en-US" altLang="ko-KR" dirty="0"/>
            </a:br>
            <a:r>
              <a:rPr lang="ko-KR" altLang="en-US" dirty="0"/>
              <a:t>포함하지 않아야 함</a:t>
            </a:r>
            <a:endParaRPr lang="en-US" altLang="ko-KR" dirty="0"/>
          </a:p>
        </p:txBody>
      </p:sp>
      <p:pic>
        <p:nvPicPr>
          <p:cNvPr id="1028" name="Picture 4" descr="http://coloring.thecolor.com/color/images/Point.gif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 bwMode="auto">
          <a:xfrm flipH="1">
            <a:off x="7891984" y="4077087"/>
            <a:ext cx="2776016" cy="259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028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주제에 따른 이미지 적용 방법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ko-KR" altLang="en-US"/>
              <a:t>이미지 선정시 자칫 복잡해 질 수 있으므로 </a:t>
            </a:r>
            <a:br>
              <a:rPr lang="en-US" altLang="ko-KR"/>
            </a:br>
            <a:r>
              <a:rPr lang="ko-KR" altLang="en-US"/>
              <a:t>장식효과</a:t>
            </a:r>
            <a:r>
              <a:rPr lang="en-US" altLang="ko-KR"/>
              <a:t>, </a:t>
            </a:r>
            <a:r>
              <a:rPr lang="ko-KR" altLang="en-US"/>
              <a:t>그라데이션 등은 최대한 배제함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슬라이드 주제에 따른 이미지를 선별해서 사용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ko-KR" altLang="en-US"/>
              <a:t>검색한 이미지를 여백을 고려하여 배치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EX) G20 </a:t>
            </a:r>
            <a:r>
              <a:rPr lang="ko-KR" altLang="en-US"/>
              <a:t>정상회의 관련은 세계</a:t>
            </a:r>
            <a:r>
              <a:rPr lang="en-US" altLang="ko-KR"/>
              <a:t>, </a:t>
            </a:r>
            <a:r>
              <a:rPr lang="ko-KR" altLang="en-US"/>
              <a:t>지도등의 키워드 검색</a:t>
            </a:r>
          </a:p>
        </p:txBody>
      </p:sp>
    </p:spTree>
    <p:extLst>
      <p:ext uri="{BB962C8B-B14F-4D97-AF65-F5344CB8AC3E}">
        <p14:creationId xmlns:p14="http://schemas.microsoft.com/office/powerpoint/2010/main" val="171374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글꼴 바꾸기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C0E50-280D-4406-A19E-DB55E5D24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7" y="980796"/>
            <a:ext cx="8642350" cy="1224133"/>
          </a:xfrm>
        </p:spPr>
        <p:txBody>
          <a:bodyPr/>
          <a:lstStyle/>
          <a:p>
            <a:r>
              <a:rPr lang="ko-KR" altLang="en-US" dirty="0"/>
              <a:t>파워포인트의 글꼴을 한꺼번에 바꾸기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홈</a:t>
            </a:r>
            <a:r>
              <a:rPr lang="en-US" altLang="ko-KR" dirty="0"/>
              <a:t>]-[</a:t>
            </a:r>
            <a:r>
              <a:rPr lang="ko-KR" altLang="en-US" dirty="0"/>
              <a:t>편집</a:t>
            </a:r>
            <a:r>
              <a:rPr lang="en-US" altLang="ko-KR" dirty="0"/>
              <a:t>] </a:t>
            </a:r>
            <a:r>
              <a:rPr lang="ko-KR" altLang="en-US" dirty="0"/>
              <a:t>그룹의 </a:t>
            </a:r>
            <a:r>
              <a:rPr lang="en-US" altLang="ko-KR" dirty="0"/>
              <a:t>[</a:t>
            </a:r>
            <a:r>
              <a:rPr lang="ko-KR" altLang="en-US" dirty="0"/>
              <a:t>바꾸기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글꼴 바꾸기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56EDFC-1A10-475E-981F-904A0CE5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2197622"/>
            <a:ext cx="4638568" cy="20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6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C294247-3DF5-44FD-A124-9DB52A68389F}"/>
              </a:ext>
            </a:extLst>
          </p:cNvPr>
          <p:cNvSpPr/>
          <p:nvPr/>
        </p:nvSpPr>
        <p:spPr>
          <a:xfrm>
            <a:off x="263352" y="938697"/>
            <a:ext cx="5827236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4400" dirty="0"/>
              <a:t>❍❏✓✐✍✌❛❜❝❞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4893F3-9959-49BF-AEA5-E3ABB73368DA}"/>
              </a:ext>
            </a:extLst>
          </p:cNvPr>
          <p:cNvSpPr/>
          <p:nvPr/>
        </p:nvSpPr>
        <p:spPr>
          <a:xfrm>
            <a:off x="263353" y="2058685"/>
            <a:ext cx="11469807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4400" dirty="0"/>
              <a:t>❶❷❸❹❺❻❼❽❾❿➀➁➂➃➄➅➆➇➈➉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717F62-216E-4176-B4AB-7E72DF016030}"/>
              </a:ext>
            </a:extLst>
          </p:cNvPr>
          <p:cNvSpPr/>
          <p:nvPr/>
        </p:nvSpPr>
        <p:spPr>
          <a:xfrm>
            <a:off x="263352" y="-744"/>
            <a:ext cx="2441694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4400" dirty="0"/>
              <a:t>➪➲➩➟</a:t>
            </a:r>
          </a:p>
        </p:txBody>
      </p:sp>
      <p:grpSp>
        <p:nvGrpSpPr>
          <p:cNvPr id="6" name="成组"/>
          <p:cNvGrpSpPr/>
          <p:nvPr/>
        </p:nvGrpSpPr>
        <p:grpSpPr>
          <a:xfrm>
            <a:off x="1428224" y="4342576"/>
            <a:ext cx="457201" cy="457201"/>
            <a:chOff x="0" y="0"/>
            <a:chExt cx="457200" cy="457200"/>
          </a:xfrm>
        </p:grpSpPr>
        <p:sp>
          <p:nvSpPr>
            <p:cNvPr id="7" name="任意形状 99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" name="任意形状 999"/>
            <p:cNvSpPr/>
            <p:nvPr/>
          </p:nvSpPr>
          <p:spPr>
            <a:xfrm>
              <a:off x="38100" y="10343"/>
              <a:ext cx="408757" cy="408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60" y="1517"/>
                  </a:moveTo>
                  <a:lnTo>
                    <a:pt x="9060" y="12540"/>
                  </a:lnTo>
                  <a:lnTo>
                    <a:pt x="20083" y="12540"/>
                  </a:lnTo>
                  <a:cubicBezTo>
                    <a:pt x="19579" y="17627"/>
                    <a:pt x="15286" y="21600"/>
                    <a:pt x="10067" y="21600"/>
                  </a:cubicBezTo>
                  <a:cubicBezTo>
                    <a:pt x="4507" y="21600"/>
                    <a:pt x="0" y="17093"/>
                    <a:pt x="0" y="11533"/>
                  </a:cubicBezTo>
                  <a:cubicBezTo>
                    <a:pt x="0" y="6314"/>
                    <a:pt x="3973" y="2021"/>
                    <a:pt x="9060" y="1517"/>
                  </a:cubicBezTo>
                  <a:close/>
                  <a:moveTo>
                    <a:pt x="11073" y="0"/>
                  </a:moveTo>
                  <a:cubicBezTo>
                    <a:pt x="16663" y="480"/>
                    <a:pt x="21119" y="4937"/>
                    <a:pt x="21600" y="10527"/>
                  </a:cubicBezTo>
                  <a:lnTo>
                    <a:pt x="11073" y="10527"/>
                  </a:lnTo>
                  <a:lnTo>
                    <a:pt x="1107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" name="成组"/>
          <p:cNvGrpSpPr/>
          <p:nvPr/>
        </p:nvGrpSpPr>
        <p:grpSpPr>
          <a:xfrm>
            <a:off x="1428224" y="3429000"/>
            <a:ext cx="457201" cy="457200"/>
            <a:chOff x="0" y="0"/>
            <a:chExt cx="457200" cy="457200"/>
          </a:xfrm>
        </p:grpSpPr>
        <p:sp>
          <p:nvSpPr>
            <p:cNvPr id="10" name="任意形状 100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1" name="任意形状 1002"/>
            <p:cNvSpPr/>
            <p:nvPr/>
          </p:nvSpPr>
          <p:spPr>
            <a:xfrm>
              <a:off x="38100" y="9525"/>
              <a:ext cx="409577" cy="409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42" y="43"/>
                  </a:moveTo>
                  <a:cubicBezTo>
                    <a:pt x="9373" y="14"/>
                    <a:pt x="9708" y="0"/>
                    <a:pt x="10046" y="0"/>
                  </a:cubicBezTo>
                  <a:cubicBezTo>
                    <a:pt x="16427" y="0"/>
                    <a:pt x="21600" y="5173"/>
                    <a:pt x="21600" y="11554"/>
                  </a:cubicBezTo>
                  <a:cubicBezTo>
                    <a:pt x="21600" y="11892"/>
                    <a:pt x="21586" y="12227"/>
                    <a:pt x="21557" y="12558"/>
                  </a:cubicBezTo>
                  <a:lnTo>
                    <a:pt x="20044" y="12558"/>
                  </a:lnTo>
                  <a:cubicBezTo>
                    <a:pt x="19539" y="17635"/>
                    <a:pt x="15256" y="21600"/>
                    <a:pt x="10046" y="21600"/>
                  </a:cubicBezTo>
                  <a:cubicBezTo>
                    <a:pt x="4498" y="21600"/>
                    <a:pt x="0" y="17102"/>
                    <a:pt x="0" y="11554"/>
                  </a:cubicBezTo>
                  <a:cubicBezTo>
                    <a:pt x="0" y="6344"/>
                    <a:pt x="3965" y="2061"/>
                    <a:pt x="9042" y="1557"/>
                  </a:cubicBezTo>
                  <a:lnTo>
                    <a:pt x="9042" y="42"/>
                  </a:lnTo>
                  <a:close/>
                  <a:moveTo>
                    <a:pt x="9042" y="12558"/>
                  </a:moveTo>
                  <a:lnTo>
                    <a:pt x="9042" y="3579"/>
                  </a:lnTo>
                  <a:cubicBezTo>
                    <a:pt x="4638" y="4139"/>
                    <a:pt x="1522" y="8163"/>
                    <a:pt x="2082" y="12567"/>
                  </a:cubicBezTo>
                  <a:cubicBezTo>
                    <a:pt x="2593" y="16578"/>
                    <a:pt x="6003" y="19586"/>
                    <a:pt x="10046" y="19591"/>
                  </a:cubicBezTo>
                  <a:cubicBezTo>
                    <a:pt x="14097" y="19591"/>
                    <a:pt x="17515" y="16577"/>
                    <a:pt x="18021" y="12558"/>
                  </a:cubicBezTo>
                  <a:lnTo>
                    <a:pt x="9042" y="12558"/>
                  </a:lnTo>
                  <a:close/>
                  <a:moveTo>
                    <a:pt x="19538" y="10549"/>
                  </a:moveTo>
                  <a:cubicBezTo>
                    <a:pt x="19064" y="6073"/>
                    <a:pt x="15527" y="2536"/>
                    <a:pt x="11051" y="2062"/>
                  </a:cubicBezTo>
                  <a:lnTo>
                    <a:pt x="11051" y="10549"/>
                  </a:lnTo>
                  <a:lnTo>
                    <a:pt x="19538" y="105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2" name="成组"/>
          <p:cNvGrpSpPr/>
          <p:nvPr/>
        </p:nvGrpSpPr>
        <p:grpSpPr>
          <a:xfrm>
            <a:off x="2343140" y="4342576"/>
            <a:ext cx="457201" cy="457201"/>
            <a:chOff x="0" y="0"/>
            <a:chExt cx="457200" cy="457200"/>
          </a:xfrm>
        </p:grpSpPr>
        <p:sp>
          <p:nvSpPr>
            <p:cNvPr id="13" name="任意形状 100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4" name="任意形状 100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6092" y="12000"/>
                  </a:moveTo>
                  <a:lnTo>
                    <a:pt x="9720" y="12000"/>
                  </a:lnTo>
                  <a:lnTo>
                    <a:pt x="9720" y="4920"/>
                  </a:lnTo>
                  <a:cubicBezTo>
                    <a:pt x="6799" y="5592"/>
                    <a:pt x="4921" y="8769"/>
                    <a:pt x="5526" y="12015"/>
                  </a:cubicBezTo>
                  <a:cubicBezTo>
                    <a:pt x="6044" y="14795"/>
                    <a:pt x="8245" y="16792"/>
                    <a:pt x="10800" y="16800"/>
                  </a:cubicBezTo>
                  <a:cubicBezTo>
                    <a:pt x="13366" y="16800"/>
                    <a:pt x="15578" y="14793"/>
                    <a:pt x="16092" y="12000"/>
                  </a:cubicBezTo>
                  <a:close/>
                  <a:moveTo>
                    <a:pt x="16092" y="9600"/>
                  </a:moveTo>
                  <a:cubicBezTo>
                    <a:pt x="15658" y="7244"/>
                    <a:pt x="14001" y="5402"/>
                    <a:pt x="11880" y="4920"/>
                  </a:cubicBezTo>
                  <a:lnTo>
                    <a:pt x="11880" y="9600"/>
                  </a:lnTo>
                  <a:lnTo>
                    <a:pt x="16092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5" name="成组"/>
          <p:cNvGrpSpPr/>
          <p:nvPr/>
        </p:nvGrpSpPr>
        <p:grpSpPr>
          <a:xfrm>
            <a:off x="2343140" y="3429000"/>
            <a:ext cx="457201" cy="457200"/>
            <a:chOff x="0" y="0"/>
            <a:chExt cx="457200" cy="457200"/>
          </a:xfrm>
        </p:grpSpPr>
        <p:sp>
          <p:nvSpPr>
            <p:cNvPr id="16" name="任意形状 100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7" name="任意形状 100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2160" y="2400"/>
                  </a:moveTo>
                  <a:lnTo>
                    <a:pt x="2160" y="19200"/>
                  </a:lnTo>
                  <a:lnTo>
                    <a:pt x="19440" y="19200"/>
                  </a:lnTo>
                  <a:lnTo>
                    <a:pt x="19440" y="2400"/>
                  </a:lnTo>
                  <a:lnTo>
                    <a:pt x="2160" y="2400"/>
                  </a:lnTo>
                  <a:close/>
                  <a:moveTo>
                    <a:pt x="16092" y="12000"/>
                  </a:moveTo>
                  <a:cubicBezTo>
                    <a:pt x="15487" y="15246"/>
                    <a:pt x="12628" y="17333"/>
                    <a:pt x="9706" y="16660"/>
                  </a:cubicBezTo>
                  <a:cubicBezTo>
                    <a:pt x="7204" y="16084"/>
                    <a:pt x="5407" y="13639"/>
                    <a:pt x="5400" y="10800"/>
                  </a:cubicBezTo>
                  <a:cubicBezTo>
                    <a:pt x="5400" y="7949"/>
                    <a:pt x="7206" y="5491"/>
                    <a:pt x="9720" y="4920"/>
                  </a:cubicBezTo>
                  <a:lnTo>
                    <a:pt x="9720" y="12000"/>
                  </a:lnTo>
                  <a:lnTo>
                    <a:pt x="16092" y="12000"/>
                  </a:lnTo>
                  <a:close/>
                  <a:moveTo>
                    <a:pt x="16092" y="9600"/>
                  </a:moveTo>
                  <a:lnTo>
                    <a:pt x="11880" y="9600"/>
                  </a:lnTo>
                  <a:lnTo>
                    <a:pt x="11880" y="4920"/>
                  </a:lnTo>
                  <a:cubicBezTo>
                    <a:pt x="14001" y="5402"/>
                    <a:pt x="15658" y="7244"/>
                    <a:pt x="16092" y="9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8" name="成组"/>
          <p:cNvGrpSpPr/>
          <p:nvPr/>
        </p:nvGrpSpPr>
        <p:grpSpPr>
          <a:xfrm>
            <a:off x="513309" y="4342576"/>
            <a:ext cx="457200" cy="457201"/>
            <a:chOff x="0" y="0"/>
            <a:chExt cx="457200" cy="457200"/>
          </a:xfrm>
        </p:grpSpPr>
        <p:sp>
          <p:nvSpPr>
            <p:cNvPr id="19" name="任意形状 101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0" name="任意形状 1011"/>
            <p:cNvSpPr/>
            <p:nvPr/>
          </p:nvSpPr>
          <p:spPr>
            <a:xfrm>
              <a:off x="38100" y="39052"/>
              <a:ext cx="380048" cy="380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44" y="0"/>
                  </a:moveTo>
                  <a:lnTo>
                    <a:pt x="9744" y="11856"/>
                  </a:lnTo>
                  <a:lnTo>
                    <a:pt x="21600" y="11856"/>
                  </a:lnTo>
                  <a:cubicBezTo>
                    <a:pt x="21058" y="17327"/>
                    <a:pt x="16441" y="21600"/>
                    <a:pt x="10827" y="21600"/>
                  </a:cubicBezTo>
                  <a:cubicBezTo>
                    <a:pt x="4847" y="21600"/>
                    <a:pt x="0" y="16753"/>
                    <a:pt x="0" y="10773"/>
                  </a:cubicBezTo>
                  <a:cubicBezTo>
                    <a:pt x="0" y="5159"/>
                    <a:pt x="4273" y="542"/>
                    <a:pt x="9744" y="0"/>
                  </a:cubicBezTo>
                  <a:close/>
                  <a:moveTo>
                    <a:pt x="11910" y="0"/>
                  </a:moveTo>
                  <a:cubicBezTo>
                    <a:pt x="17033" y="516"/>
                    <a:pt x="21084" y="4567"/>
                    <a:pt x="21600" y="9690"/>
                  </a:cubicBezTo>
                  <a:lnTo>
                    <a:pt x="11910" y="9690"/>
                  </a:lnTo>
                  <a:lnTo>
                    <a:pt x="1191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1" name="成组"/>
          <p:cNvGrpSpPr/>
          <p:nvPr/>
        </p:nvGrpSpPr>
        <p:grpSpPr>
          <a:xfrm>
            <a:off x="513309" y="3429000"/>
            <a:ext cx="457200" cy="457200"/>
            <a:chOff x="0" y="0"/>
            <a:chExt cx="457200" cy="457200"/>
          </a:xfrm>
        </p:grpSpPr>
        <p:sp>
          <p:nvSpPr>
            <p:cNvPr id="22" name="任意形状 101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" name="任意形状 1014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35" y="21600"/>
                    <a:pt x="0" y="16765"/>
                    <a:pt x="0" y="10800"/>
                  </a:cubicBezTo>
                  <a:cubicBezTo>
                    <a:pt x="0" y="5964"/>
                    <a:pt x="3178" y="1871"/>
                    <a:pt x="7560" y="495"/>
                  </a:cubicBezTo>
                  <a:lnTo>
                    <a:pt x="7560" y="2789"/>
                  </a:lnTo>
                  <a:cubicBezTo>
                    <a:pt x="3137" y="4585"/>
                    <a:pt x="1008" y="9626"/>
                    <a:pt x="2804" y="14049"/>
                  </a:cubicBezTo>
                  <a:cubicBezTo>
                    <a:pt x="4125" y="17304"/>
                    <a:pt x="7287" y="19435"/>
                    <a:pt x="10800" y="19440"/>
                  </a:cubicBezTo>
                  <a:cubicBezTo>
                    <a:pt x="14321" y="19440"/>
                    <a:pt x="17490" y="17304"/>
                    <a:pt x="18811" y="14040"/>
                  </a:cubicBezTo>
                  <a:lnTo>
                    <a:pt x="21105" y="14040"/>
                  </a:lnTo>
                  <a:cubicBezTo>
                    <a:pt x="19729" y="18422"/>
                    <a:pt x="15636" y="21600"/>
                    <a:pt x="10800" y="21600"/>
                  </a:cubicBezTo>
                  <a:close/>
                  <a:moveTo>
                    <a:pt x="21546" y="11880"/>
                  </a:moveTo>
                  <a:lnTo>
                    <a:pt x="9720" y="11880"/>
                  </a:lnTo>
                  <a:lnTo>
                    <a:pt x="9720" y="54"/>
                  </a:lnTo>
                  <a:cubicBezTo>
                    <a:pt x="10075" y="18"/>
                    <a:pt x="104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1164"/>
                    <a:pt x="21582" y="11525"/>
                    <a:pt x="21546" y="11880"/>
                  </a:cubicBezTo>
                  <a:close/>
                  <a:moveTo>
                    <a:pt x="11880" y="2227"/>
                  </a:moveTo>
                  <a:lnTo>
                    <a:pt x="11880" y="9720"/>
                  </a:lnTo>
                  <a:lnTo>
                    <a:pt x="19373" y="9720"/>
                  </a:lnTo>
                  <a:cubicBezTo>
                    <a:pt x="18879" y="5805"/>
                    <a:pt x="15795" y="2721"/>
                    <a:pt x="11880" y="2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4" name="成组"/>
          <p:cNvGrpSpPr/>
          <p:nvPr/>
        </p:nvGrpSpPr>
        <p:grpSpPr>
          <a:xfrm>
            <a:off x="3258056" y="4342576"/>
            <a:ext cx="457201" cy="457201"/>
            <a:chOff x="0" y="0"/>
            <a:chExt cx="457200" cy="457200"/>
          </a:xfrm>
        </p:grpSpPr>
        <p:sp>
          <p:nvSpPr>
            <p:cNvPr id="25" name="任意形状 101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" name="任意形状 1017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6200"/>
                  </a:moveTo>
                  <a:lnTo>
                    <a:pt x="16200" y="16200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6200"/>
                  </a:lnTo>
                  <a:close/>
                  <a:moveTo>
                    <a:pt x="18360" y="19440"/>
                  </a:moveTo>
                  <a:lnTo>
                    <a:pt x="18360" y="14040"/>
                  </a:lnTo>
                  <a:lnTo>
                    <a:pt x="3240" y="14040"/>
                  </a:lnTo>
                  <a:lnTo>
                    <a:pt x="324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7560"/>
                  </a:lnTo>
                  <a:cubicBezTo>
                    <a:pt x="0" y="6963"/>
                    <a:pt x="483" y="6480"/>
                    <a:pt x="1080" y="6480"/>
                  </a:cubicBezTo>
                  <a:lnTo>
                    <a:pt x="20520" y="6480"/>
                  </a:lnTo>
                  <a:cubicBezTo>
                    <a:pt x="21117" y="6480"/>
                    <a:pt x="21600" y="6963"/>
                    <a:pt x="21600" y="7560"/>
                  </a:cubicBez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8360" y="19440"/>
                  </a:lnTo>
                  <a:close/>
                  <a:moveTo>
                    <a:pt x="3240" y="8640"/>
                  </a:moveTo>
                  <a:lnTo>
                    <a:pt x="3240" y="10800"/>
                  </a:lnTo>
                  <a:lnTo>
                    <a:pt x="6480" y="10800"/>
                  </a:lnTo>
                  <a:lnTo>
                    <a:pt x="6480" y="8640"/>
                  </a:lnTo>
                  <a:lnTo>
                    <a:pt x="3240" y="8640"/>
                  </a:lnTo>
                  <a:close/>
                  <a:moveTo>
                    <a:pt x="5400" y="0"/>
                  </a:move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4320"/>
                  </a:lnTo>
                  <a:lnTo>
                    <a:pt x="4320" y="4320"/>
                  </a:lnTo>
                  <a:lnTo>
                    <a:pt x="4320" y="1080"/>
                  </a:lnTo>
                  <a:cubicBezTo>
                    <a:pt x="4320" y="483"/>
                    <a:pt x="4803" y="0"/>
                    <a:pt x="54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7" name="成组"/>
          <p:cNvGrpSpPr/>
          <p:nvPr/>
        </p:nvGrpSpPr>
        <p:grpSpPr>
          <a:xfrm>
            <a:off x="3258056" y="3429000"/>
            <a:ext cx="457201" cy="457200"/>
            <a:chOff x="0" y="0"/>
            <a:chExt cx="457200" cy="457200"/>
          </a:xfrm>
        </p:grpSpPr>
        <p:sp>
          <p:nvSpPr>
            <p:cNvPr id="28" name="任意形状 101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9" name="任意形状 1020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18360"/>
                  </a:moveTo>
                  <a:lnTo>
                    <a:pt x="1080" y="18360"/>
                  </a:lnTo>
                  <a:cubicBezTo>
                    <a:pt x="483" y="18360"/>
                    <a:pt x="0" y="17877"/>
                    <a:pt x="0" y="17280"/>
                  </a:cubicBezTo>
                  <a:lnTo>
                    <a:pt x="0" y="6480"/>
                  </a:lnTo>
                  <a:cubicBezTo>
                    <a:pt x="0" y="5883"/>
                    <a:pt x="483" y="5400"/>
                    <a:pt x="1080" y="5400"/>
                  </a:cubicBezTo>
                  <a:lnTo>
                    <a:pt x="4320" y="5400"/>
                  </a:lnTo>
                  <a:lnTo>
                    <a:pt x="4320" y="1080"/>
                  </a:lnTo>
                  <a:cubicBezTo>
                    <a:pt x="4320" y="483"/>
                    <a:pt x="4803" y="0"/>
                    <a:pt x="5400" y="0"/>
                  </a:cubicBezTo>
                  <a:lnTo>
                    <a:pt x="16200" y="0"/>
                  </a:lnTo>
                  <a:cubicBezTo>
                    <a:pt x="16797" y="0"/>
                    <a:pt x="17280" y="483"/>
                    <a:pt x="17280" y="1080"/>
                  </a:cubicBezTo>
                  <a:lnTo>
                    <a:pt x="17280" y="5400"/>
                  </a:lnTo>
                  <a:lnTo>
                    <a:pt x="20520" y="5400"/>
                  </a:lnTo>
                  <a:cubicBezTo>
                    <a:pt x="21117" y="5400"/>
                    <a:pt x="21600" y="5883"/>
                    <a:pt x="21600" y="6480"/>
                  </a:cubicBezTo>
                  <a:lnTo>
                    <a:pt x="21600" y="17280"/>
                  </a:lnTo>
                  <a:cubicBezTo>
                    <a:pt x="21600" y="17877"/>
                    <a:pt x="21117" y="18360"/>
                    <a:pt x="20520" y="18360"/>
                  </a:cubicBezTo>
                  <a:lnTo>
                    <a:pt x="17280" y="18360"/>
                  </a:lnTo>
                  <a:lnTo>
                    <a:pt x="17280" y="20520"/>
                  </a:lnTo>
                  <a:cubicBezTo>
                    <a:pt x="17280" y="21117"/>
                    <a:pt x="16797" y="21600"/>
                    <a:pt x="16200" y="21600"/>
                  </a:cubicBezTo>
                  <a:lnTo>
                    <a:pt x="5400" y="21600"/>
                  </a:lnTo>
                  <a:cubicBezTo>
                    <a:pt x="4803" y="21600"/>
                    <a:pt x="4320" y="21117"/>
                    <a:pt x="4320" y="20520"/>
                  </a:cubicBezTo>
                  <a:lnTo>
                    <a:pt x="4320" y="18360"/>
                  </a:lnTo>
                  <a:close/>
                  <a:moveTo>
                    <a:pt x="4320" y="16200"/>
                  </a:moveTo>
                  <a:lnTo>
                    <a:pt x="4320" y="15120"/>
                  </a:lnTo>
                  <a:cubicBezTo>
                    <a:pt x="4320" y="14523"/>
                    <a:pt x="4803" y="14040"/>
                    <a:pt x="5400" y="14040"/>
                  </a:cubicBezTo>
                  <a:lnTo>
                    <a:pt x="16200" y="14040"/>
                  </a:lnTo>
                  <a:cubicBezTo>
                    <a:pt x="16797" y="14040"/>
                    <a:pt x="17280" y="14523"/>
                    <a:pt x="17280" y="15120"/>
                  </a:cubicBezTo>
                  <a:lnTo>
                    <a:pt x="17280" y="16200"/>
                  </a:lnTo>
                  <a:lnTo>
                    <a:pt x="19440" y="16200"/>
                  </a:lnTo>
                  <a:lnTo>
                    <a:pt x="19440" y="7560"/>
                  </a:lnTo>
                  <a:lnTo>
                    <a:pt x="2160" y="7560"/>
                  </a:lnTo>
                  <a:lnTo>
                    <a:pt x="2160" y="16200"/>
                  </a:lnTo>
                  <a:lnTo>
                    <a:pt x="4320" y="16200"/>
                  </a:lnTo>
                  <a:close/>
                  <a:moveTo>
                    <a:pt x="6480" y="2160"/>
                  </a:moveTo>
                  <a:lnTo>
                    <a:pt x="6480" y="5400"/>
                  </a:lnTo>
                  <a:lnTo>
                    <a:pt x="15120" y="5400"/>
                  </a:lnTo>
                  <a:lnTo>
                    <a:pt x="15120" y="2160"/>
                  </a:lnTo>
                  <a:lnTo>
                    <a:pt x="6480" y="2160"/>
                  </a:lnTo>
                  <a:close/>
                  <a:moveTo>
                    <a:pt x="6480" y="16200"/>
                  </a:moveTo>
                  <a:lnTo>
                    <a:pt x="6480" y="19440"/>
                  </a:lnTo>
                  <a:lnTo>
                    <a:pt x="15120" y="19440"/>
                  </a:lnTo>
                  <a:lnTo>
                    <a:pt x="15120" y="16200"/>
                  </a:lnTo>
                  <a:lnTo>
                    <a:pt x="6480" y="16200"/>
                  </a:lnTo>
                  <a:close/>
                  <a:moveTo>
                    <a:pt x="3240" y="8640"/>
                  </a:moveTo>
                  <a:lnTo>
                    <a:pt x="6480" y="8640"/>
                  </a:lnTo>
                  <a:lnTo>
                    <a:pt x="6480" y="10800"/>
                  </a:lnTo>
                  <a:lnTo>
                    <a:pt x="3240" y="10800"/>
                  </a:lnTo>
                  <a:lnTo>
                    <a:pt x="32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" name="成组"/>
          <p:cNvGrpSpPr/>
          <p:nvPr/>
        </p:nvGrpSpPr>
        <p:grpSpPr>
          <a:xfrm>
            <a:off x="9662467" y="4342576"/>
            <a:ext cx="457201" cy="457201"/>
            <a:chOff x="0" y="0"/>
            <a:chExt cx="457200" cy="457200"/>
          </a:xfrm>
        </p:grpSpPr>
        <p:sp>
          <p:nvSpPr>
            <p:cNvPr id="31" name="任意形状 10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2" name="任意形状 1029"/>
            <p:cNvSpPr/>
            <p:nvPr/>
          </p:nvSpPr>
          <p:spPr>
            <a:xfrm>
              <a:off x="19050" y="57149"/>
              <a:ext cx="419100" cy="342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20618" y="19197"/>
                  </a:moveTo>
                  <a:lnTo>
                    <a:pt x="20618" y="21597"/>
                  </a:lnTo>
                  <a:lnTo>
                    <a:pt x="18655" y="21597"/>
                  </a:lnTo>
                  <a:lnTo>
                    <a:pt x="18655" y="19197"/>
                  </a:lnTo>
                  <a:lnTo>
                    <a:pt x="2945" y="19197"/>
                  </a:lnTo>
                  <a:lnTo>
                    <a:pt x="2945" y="21597"/>
                  </a:lnTo>
                  <a:lnTo>
                    <a:pt x="982" y="21597"/>
                  </a:lnTo>
                  <a:lnTo>
                    <a:pt x="982" y="19197"/>
                  </a:lnTo>
                  <a:cubicBezTo>
                    <a:pt x="440" y="19197"/>
                    <a:pt x="0" y="18660"/>
                    <a:pt x="0" y="17997"/>
                  </a:cubicBezTo>
                  <a:lnTo>
                    <a:pt x="0" y="3599"/>
                  </a:lnTo>
                  <a:cubicBezTo>
                    <a:pt x="0" y="2936"/>
                    <a:pt x="440" y="2399"/>
                    <a:pt x="982" y="2399"/>
                  </a:cubicBezTo>
                  <a:lnTo>
                    <a:pt x="10613" y="2399"/>
                  </a:lnTo>
                  <a:cubicBezTo>
                    <a:pt x="11816" y="864"/>
                    <a:pt x="13479" y="-3"/>
                    <a:pt x="15218" y="0"/>
                  </a:cubicBezTo>
                  <a:cubicBezTo>
                    <a:pt x="17028" y="0"/>
                    <a:pt x="18661" y="920"/>
                    <a:pt x="19823" y="2399"/>
                  </a:cubicBezTo>
                  <a:lnTo>
                    <a:pt x="20618" y="2399"/>
                  </a:lnTo>
                  <a:cubicBezTo>
                    <a:pt x="21160" y="2399"/>
                    <a:pt x="21600" y="2936"/>
                    <a:pt x="21600" y="3599"/>
                  </a:cubicBezTo>
                  <a:lnTo>
                    <a:pt x="21600" y="17997"/>
                  </a:lnTo>
                  <a:cubicBezTo>
                    <a:pt x="21600" y="18660"/>
                    <a:pt x="21160" y="19197"/>
                    <a:pt x="20618" y="19197"/>
                  </a:cubicBezTo>
                  <a:close/>
                  <a:moveTo>
                    <a:pt x="15218" y="13198"/>
                  </a:moveTo>
                  <a:cubicBezTo>
                    <a:pt x="17658" y="13198"/>
                    <a:pt x="19636" y="10781"/>
                    <a:pt x="19636" y="7799"/>
                  </a:cubicBezTo>
                  <a:cubicBezTo>
                    <a:pt x="19636" y="4817"/>
                    <a:pt x="17658" y="2399"/>
                    <a:pt x="15218" y="2399"/>
                  </a:cubicBezTo>
                  <a:cubicBezTo>
                    <a:pt x="12778" y="2399"/>
                    <a:pt x="10800" y="4817"/>
                    <a:pt x="10800" y="7799"/>
                  </a:cubicBezTo>
                  <a:cubicBezTo>
                    <a:pt x="10800" y="10781"/>
                    <a:pt x="12778" y="13198"/>
                    <a:pt x="15218" y="13198"/>
                  </a:cubicBezTo>
                  <a:close/>
                  <a:moveTo>
                    <a:pt x="15218" y="10798"/>
                  </a:moveTo>
                  <a:cubicBezTo>
                    <a:pt x="13863" y="10798"/>
                    <a:pt x="12764" y="9455"/>
                    <a:pt x="12764" y="7799"/>
                  </a:cubicBezTo>
                  <a:cubicBezTo>
                    <a:pt x="12764" y="6142"/>
                    <a:pt x="13863" y="4799"/>
                    <a:pt x="15218" y="4799"/>
                  </a:cubicBezTo>
                  <a:cubicBezTo>
                    <a:pt x="16574" y="4799"/>
                    <a:pt x="17673" y="6142"/>
                    <a:pt x="17673" y="7799"/>
                  </a:cubicBezTo>
                  <a:cubicBezTo>
                    <a:pt x="17673" y="9455"/>
                    <a:pt x="16574" y="10798"/>
                    <a:pt x="15218" y="10798"/>
                  </a:cubicBezTo>
                  <a:close/>
                  <a:moveTo>
                    <a:pt x="2945" y="11998"/>
                  </a:moveTo>
                  <a:lnTo>
                    <a:pt x="2945" y="14398"/>
                  </a:lnTo>
                  <a:lnTo>
                    <a:pt x="4909" y="14398"/>
                  </a:lnTo>
                  <a:lnTo>
                    <a:pt x="4909" y="11998"/>
                  </a:lnTo>
                  <a:lnTo>
                    <a:pt x="2945" y="11998"/>
                  </a:lnTo>
                  <a:close/>
                  <a:moveTo>
                    <a:pt x="6873" y="11998"/>
                  </a:moveTo>
                  <a:lnTo>
                    <a:pt x="6873" y="14398"/>
                  </a:lnTo>
                  <a:lnTo>
                    <a:pt x="8836" y="14398"/>
                  </a:lnTo>
                  <a:lnTo>
                    <a:pt x="8836" y="11998"/>
                  </a:lnTo>
                  <a:lnTo>
                    <a:pt x="6873" y="119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3" name="成组"/>
          <p:cNvGrpSpPr/>
          <p:nvPr/>
        </p:nvGrpSpPr>
        <p:grpSpPr>
          <a:xfrm>
            <a:off x="9662467" y="3429000"/>
            <a:ext cx="457201" cy="457200"/>
            <a:chOff x="0" y="0"/>
            <a:chExt cx="457200" cy="457200"/>
          </a:xfrm>
        </p:grpSpPr>
        <p:sp>
          <p:nvSpPr>
            <p:cNvPr id="34" name="任意形状 10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5" name="任意形状 1032"/>
            <p:cNvSpPr/>
            <p:nvPr/>
          </p:nvSpPr>
          <p:spPr>
            <a:xfrm>
              <a:off x="19050" y="57149"/>
              <a:ext cx="419100" cy="342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8" extrusionOk="0">
                  <a:moveTo>
                    <a:pt x="20618" y="19198"/>
                  </a:moveTo>
                  <a:lnTo>
                    <a:pt x="20618" y="21598"/>
                  </a:lnTo>
                  <a:lnTo>
                    <a:pt x="18655" y="21598"/>
                  </a:lnTo>
                  <a:lnTo>
                    <a:pt x="18655" y="19198"/>
                  </a:lnTo>
                  <a:lnTo>
                    <a:pt x="2945" y="19198"/>
                  </a:lnTo>
                  <a:lnTo>
                    <a:pt x="2945" y="21598"/>
                  </a:lnTo>
                  <a:lnTo>
                    <a:pt x="982" y="21598"/>
                  </a:lnTo>
                  <a:lnTo>
                    <a:pt x="982" y="19198"/>
                  </a:lnTo>
                  <a:cubicBezTo>
                    <a:pt x="440" y="19198"/>
                    <a:pt x="0" y="18661"/>
                    <a:pt x="0" y="17998"/>
                  </a:cubicBezTo>
                  <a:lnTo>
                    <a:pt x="0" y="3600"/>
                  </a:lnTo>
                  <a:cubicBezTo>
                    <a:pt x="0" y="2937"/>
                    <a:pt x="440" y="2400"/>
                    <a:pt x="982" y="2400"/>
                  </a:cubicBezTo>
                  <a:lnTo>
                    <a:pt x="11318" y="2400"/>
                  </a:lnTo>
                  <a:cubicBezTo>
                    <a:pt x="12435" y="871"/>
                    <a:pt x="14032" y="-2"/>
                    <a:pt x="15709" y="0"/>
                  </a:cubicBezTo>
                  <a:cubicBezTo>
                    <a:pt x="17454" y="0"/>
                    <a:pt x="19022" y="928"/>
                    <a:pt x="20100" y="2400"/>
                  </a:cubicBezTo>
                  <a:lnTo>
                    <a:pt x="20618" y="2400"/>
                  </a:lnTo>
                  <a:cubicBezTo>
                    <a:pt x="21160" y="2400"/>
                    <a:pt x="21600" y="2937"/>
                    <a:pt x="21600" y="3600"/>
                  </a:cubicBezTo>
                  <a:lnTo>
                    <a:pt x="21600" y="17998"/>
                  </a:lnTo>
                  <a:cubicBezTo>
                    <a:pt x="21600" y="18661"/>
                    <a:pt x="21160" y="19198"/>
                    <a:pt x="20618" y="19198"/>
                  </a:cubicBezTo>
                  <a:close/>
                  <a:moveTo>
                    <a:pt x="10153" y="4800"/>
                  </a:moveTo>
                  <a:lnTo>
                    <a:pt x="1964" y="4800"/>
                  </a:lnTo>
                  <a:lnTo>
                    <a:pt x="1964" y="16799"/>
                  </a:lnTo>
                  <a:lnTo>
                    <a:pt x="19636" y="16799"/>
                  </a:lnTo>
                  <a:lnTo>
                    <a:pt x="19636" y="12565"/>
                  </a:lnTo>
                  <a:cubicBezTo>
                    <a:pt x="17213" y="15218"/>
                    <a:pt x="13489" y="14968"/>
                    <a:pt x="11318" y="12006"/>
                  </a:cubicBezTo>
                  <a:cubicBezTo>
                    <a:pt x="9881" y="10045"/>
                    <a:pt x="9434" y="7281"/>
                    <a:pt x="10153" y="4800"/>
                  </a:cubicBezTo>
                  <a:close/>
                  <a:moveTo>
                    <a:pt x="15709" y="11999"/>
                  </a:moveTo>
                  <a:cubicBezTo>
                    <a:pt x="17878" y="11999"/>
                    <a:pt x="19636" y="9850"/>
                    <a:pt x="19636" y="7200"/>
                  </a:cubicBezTo>
                  <a:cubicBezTo>
                    <a:pt x="19636" y="4549"/>
                    <a:pt x="17878" y="2400"/>
                    <a:pt x="15709" y="2400"/>
                  </a:cubicBezTo>
                  <a:cubicBezTo>
                    <a:pt x="13540" y="2400"/>
                    <a:pt x="11782" y="4549"/>
                    <a:pt x="11782" y="7200"/>
                  </a:cubicBezTo>
                  <a:cubicBezTo>
                    <a:pt x="11782" y="9850"/>
                    <a:pt x="13540" y="11999"/>
                    <a:pt x="15709" y="11999"/>
                  </a:cubicBezTo>
                  <a:close/>
                  <a:moveTo>
                    <a:pt x="3927" y="11999"/>
                  </a:moveTo>
                  <a:lnTo>
                    <a:pt x="5891" y="11999"/>
                  </a:lnTo>
                  <a:lnTo>
                    <a:pt x="5891" y="14399"/>
                  </a:lnTo>
                  <a:lnTo>
                    <a:pt x="3927" y="14399"/>
                  </a:lnTo>
                  <a:lnTo>
                    <a:pt x="3927" y="11999"/>
                  </a:lnTo>
                  <a:close/>
                  <a:moveTo>
                    <a:pt x="6873" y="11999"/>
                  </a:moveTo>
                  <a:lnTo>
                    <a:pt x="8836" y="11999"/>
                  </a:lnTo>
                  <a:lnTo>
                    <a:pt x="8836" y="14399"/>
                  </a:lnTo>
                  <a:lnTo>
                    <a:pt x="6873" y="14399"/>
                  </a:lnTo>
                  <a:lnTo>
                    <a:pt x="6873" y="119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" name="成组"/>
          <p:cNvGrpSpPr/>
          <p:nvPr/>
        </p:nvGrpSpPr>
        <p:grpSpPr>
          <a:xfrm>
            <a:off x="7832635" y="4342576"/>
            <a:ext cx="457201" cy="457201"/>
            <a:chOff x="0" y="0"/>
            <a:chExt cx="457200" cy="457200"/>
          </a:xfrm>
        </p:grpSpPr>
        <p:sp>
          <p:nvSpPr>
            <p:cNvPr id="37" name="任意形状 10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8" name="任意形状 103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41" y="10800"/>
                  </a:moveTo>
                  <a:cubicBezTo>
                    <a:pt x="10441" y="13708"/>
                    <a:pt x="13050" y="15525"/>
                    <a:pt x="15667" y="14858"/>
                  </a:cubicBezTo>
                  <a:cubicBezTo>
                    <a:pt x="17484" y="14394"/>
                    <a:pt x="18902" y="12818"/>
                    <a:pt x="19319" y="10800"/>
                  </a:cubicBezTo>
                  <a:lnTo>
                    <a:pt x="21600" y="10800"/>
                  </a:ln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0800"/>
                  </a:lnTo>
                  <a:lnTo>
                    <a:pt x="9841" y="10800"/>
                  </a:lnTo>
                  <a:close/>
                  <a:moveTo>
                    <a:pt x="3240" y="15600"/>
                  </a:moveTo>
                  <a:lnTo>
                    <a:pt x="5400" y="15600"/>
                  </a:lnTo>
                  <a:lnTo>
                    <a:pt x="5400" y="18000"/>
                  </a:lnTo>
                  <a:lnTo>
                    <a:pt x="3240" y="18000"/>
                  </a:lnTo>
                  <a:lnTo>
                    <a:pt x="3240" y="15600"/>
                  </a:lnTo>
                  <a:close/>
                  <a:moveTo>
                    <a:pt x="14580" y="12600"/>
                  </a:moveTo>
                  <a:cubicBezTo>
                    <a:pt x="13089" y="12600"/>
                    <a:pt x="11880" y="11257"/>
                    <a:pt x="11880" y="9600"/>
                  </a:cubicBezTo>
                  <a:cubicBezTo>
                    <a:pt x="11880" y="7943"/>
                    <a:pt x="13089" y="6600"/>
                    <a:pt x="14580" y="6600"/>
                  </a:cubicBezTo>
                  <a:cubicBezTo>
                    <a:pt x="16071" y="6600"/>
                    <a:pt x="17280" y="7943"/>
                    <a:pt x="17280" y="9600"/>
                  </a:cubicBezTo>
                  <a:cubicBezTo>
                    <a:pt x="17280" y="11257"/>
                    <a:pt x="16071" y="12600"/>
                    <a:pt x="14580" y="12600"/>
                  </a:cubicBezTo>
                  <a:close/>
                  <a:moveTo>
                    <a:pt x="9841" y="8400"/>
                  </a:moveTo>
                  <a:lnTo>
                    <a:pt x="0" y="8400"/>
                  </a:ln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8400"/>
                  </a:lnTo>
                  <a:lnTo>
                    <a:pt x="19319" y="8400"/>
                  </a:lnTo>
                  <a:cubicBezTo>
                    <a:pt x="18719" y="5492"/>
                    <a:pt x="16110" y="3675"/>
                    <a:pt x="13493" y="4342"/>
                  </a:cubicBezTo>
                  <a:cubicBezTo>
                    <a:pt x="11676" y="4806"/>
                    <a:pt x="10258" y="6382"/>
                    <a:pt x="9841" y="8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9" name="成组"/>
          <p:cNvGrpSpPr/>
          <p:nvPr/>
        </p:nvGrpSpPr>
        <p:grpSpPr>
          <a:xfrm>
            <a:off x="7832635" y="3429000"/>
            <a:ext cx="457201" cy="457200"/>
            <a:chOff x="0" y="0"/>
            <a:chExt cx="457200" cy="457200"/>
          </a:xfrm>
        </p:grpSpPr>
        <p:sp>
          <p:nvSpPr>
            <p:cNvPr id="40" name="任意形状 10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1" name="任意形状 103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9856" y="10800"/>
                  </a:moveTo>
                  <a:lnTo>
                    <a:pt x="2160" y="108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10800"/>
                  </a:lnTo>
                  <a:lnTo>
                    <a:pt x="18224" y="10800"/>
                  </a:lnTo>
                  <a:cubicBezTo>
                    <a:pt x="17625" y="13367"/>
                    <a:pt x="15266" y="14909"/>
                    <a:pt x="12956" y="14244"/>
                  </a:cubicBezTo>
                  <a:cubicBezTo>
                    <a:pt x="11436" y="13806"/>
                    <a:pt x="10250" y="12488"/>
                    <a:pt x="9856" y="10800"/>
                  </a:cubicBezTo>
                  <a:close/>
                  <a:moveTo>
                    <a:pt x="9856" y="8400"/>
                  </a:moveTo>
                  <a:cubicBezTo>
                    <a:pt x="10455" y="5833"/>
                    <a:pt x="12814" y="4291"/>
                    <a:pt x="15124" y="4956"/>
                  </a:cubicBezTo>
                  <a:cubicBezTo>
                    <a:pt x="16644" y="5394"/>
                    <a:pt x="17830" y="6712"/>
                    <a:pt x="18224" y="8400"/>
                  </a:cubicBezTo>
                  <a:lnTo>
                    <a:pt x="19440" y="8400"/>
                  </a:lnTo>
                  <a:lnTo>
                    <a:pt x="19440" y="2400"/>
                  </a:lnTo>
                  <a:lnTo>
                    <a:pt x="2160" y="2400"/>
                  </a:lnTo>
                  <a:lnTo>
                    <a:pt x="2160" y="8400"/>
                  </a:lnTo>
                  <a:lnTo>
                    <a:pt x="9856" y="8400"/>
                  </a:lnTo>
                  <a:close/>
                  <a:moveTo>
                    <a:pt x="14040" y="12000"/>
                  </a:moveTo>
                  <a:cubicBezTo>
                    <a:pt x="15233" y="12000"/>
                    <a:pt x="16200" y="10925"/>
                    <a:pt x="16200" y="9600"/>
                  </a:cubicBezTo>
                  <a:cubicBezTo>
                    <a:pt x="16200" y="8275"/>
                    <a:pt x="15233" y="7200"/>
                    <a:pt x="14040" y="7200"/>
                  </a:cubicBezTo>
                  <a:cubicBezTo>
                    <a:pt x="12847" y="7200"/>
                    <a:pt x="11880" y="8275"/>
                    <a:pt x="11880" y="9600"/>
                  </a:cubicBezTo>
                  <a:cubicBezTo>
                    <a:pt x="11880" y="10925"/>
                    <a:pt x="12847" y="12000"/>
                    <a:pt x="14040" y="12000"/>
                  </a:cubicBezTo>
                  <a:close/>
                  <a:moveTo>
                    <a:pt x="4320" y="14400"/>
                  </a:moveTo>
                  <a:lnTo>
                    <a:pt x="6480" y="14400"/>
                  </a:lnTo>
                  <a:lnTo>
                    <a:pt x="6480" y="16800"/>
                  </a:lnTo>
                  <a:lnTo>
                    <a:pt x="4320" y="16800"/>
                  </a:lnTo>
                  <a:lnTo>
                    <a:pt x="4320" y="144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2" name="成组"/>
          <p:cNvGrpSpPr/>
          <p:nvPr/>
        </p:nvGrpSpPr>
        <p:grpSpPr>
          <a:xfrm>
            <a:off x="4172972" y="4342576"/>
            <a:ext cx="457201" cy="457201"/>
            <a:chOff x="0" y="0"/>
            <a:chExt cx="457200" cy="457200"/>
          </a:xfrm>
        </p:grpSpPr>
        <p:sp>
          <p:nvSpPr>
            <p:cNvPr id="43" name="任意形状 10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4" name="任意形状 1041"/>
            <p:cNvSpPr/>
            <p:nvPr/>
          </p:nvSpPr>
          <p:spPr>
            <a:xfrm>
              <a:off x="5" y="114298"/>
              <a:ext cx="457191" cy="20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350" extrusionOk="0">
                  <a:moveTo>
                    <a:pt x="8529" y="16650"/>
                  </a:moveTo>
                  <a:lnTo>
                    <a:pt x="12480" y="16650"/>
                  </a:lnTo>
                  <a:cubicBezTo>
                    <a:pt x="10788" y="12315"/>
                    <a:pt x="11079" y="5902"/>
                    <a:pt x="13130" y="2326"/>
                  </a:cubicBezTo>
                  <a:cubicBezTo>
                    <a:pt x="15181" y="-1250"/>
                    <a:pt x="18216" y="-635"/>
                    <a:pt x="19908" y="3700"/>
                  </a:cubicBezTo>
                  <a:cubicBezTo>
                    <a:pt x="21600" y="8035"/>
                    <a:pt x="21309" y="14448"/>
                    <a:pt x="19258" y="18024"/>
                  </a:cubicBezTo>
                  <a:cubicBezTo>
                    <a:pt x="18395" y="19527"/>
                    <a:pt x="17312" y="20350"/>
                    <a:pt x="16194" y="20350"/>
                  </a:cubicBezTo>
                  <a:lnTo>
                    <a:pt x="4814" y="20350"/>
                  </a:lnTo>
                  <a:cubicBezTo>
                    <a:pt x="2155" y="20350"/>
                    <a:pt x="0" y="15794"/>
                    <a:pt x="0" y="10174"/>
                  </a:cubicBezTo>
                  <a:cubicBezTo>
                    <a:pt x="0" y="4555"/>
                    <a:pt x="2156" y="0"/>
                    <a:pt x="4815" y="0"/>
                  </a:cubicBezTo>
                  <a:cubicBezTo>
                    <a:pt x="7474" y="0"/>
                    <a:pt x="9629" y="4556"/>
                    <a:pt x="9629" y="10176"/>
                  </a:cubicBezTo>
                  <a:cubicBezTo>
                    <a:pt x="9629" y="12538"/>
                    <a:pt x="9240" y="14828"/>
                    <a:pt x="8529" y="16650"/>
                  </a:cubicBezTo>
                  <a:close/>
                  <a:moveTo>
                    <a:pt x="4814" y="12950"/>
                  </a:moveTo>
                  <a:cubicBezTo>
                    <a:pt x="5540" y="12950"/>
                    <a:pt x="6128" y="11708"/>
                    <a:pt x="6128" y="10175"/>
                  </a:cubicBezTo>
                  <a:cubicBezTo>
                    <a:pt x="6128" y="8642"/>
                    <a:pt x="5540" y="7400"/>
                    <a:pt x="4814" y="7400"/>
                  </a:cubicBezTo>
                  <a:cubicBezTo>
                    <a:pt x="4089" y="7400"/>
                    <a:pt x="3501" y="8642"/>
                    <a:pt x="3501" y="10175"/>
                  </a:cubicBezTo>
                  <a:cubicBezTo>
                    <a:pt x="3501" y="11708"/>
                    <a:pt x="4089" y="12950"/>
                    <a:pt x="4814" y="12950"/>
                  </a:cubicBezTo>
                  <a:close/>
                  <a:moveTo>
                    <a:pt x="16194" y="12950"/>
                  </a:moveTo>
                  <a:cubicBezTo>
                    <a:pt x="16919" y="12950"/>
                    <a:pt x="17507" y="11708"/>
                    <a:pt x="17507" y="10175"/>
                  </a:cubicBezTo>
                  <a:cubicBezTo>
                    <a:pt x="17507" y="8642"/>
                    <a:pt x="16919" y="7400"/>
                    <a:pt x="16194" y="7400"/>
                  </a:cubicBezTo>
                  <a:cubicBezTo>
                    <a:pt x="15469" y="7400"/>
                    <a:pt x="14881" y="8642"/>
                    <a:pt x="14881" y="10175"/>
                  </a:cubicBezTo>
                  <a:cubicBezTo>
                    <a:pt x="14881" y="11708"/>
                    <a:pt x="15469" y="12950"/>
                    <a:pt x="16194" y="12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5" name="成组"/>
          <p:cNvGrpSpPr/>
          <p:nvPr/>
        </p:nvGrpSpPr>
        <p:grpSpPr>
          <a:xfrm>
            <a:off x="4172972" y="3429000"/>
            <a:ext cx="457201" cy="457200"/>
            <a:chOff x="0" y="0"/>
            <a:chExt cx="457200" cy="457200"/>
          </a:xfrm>
        </p:grpSpPr>
        <p:sp>
          <p:nvSpPr>
            <p:cNvPr id="46" name="任意形状 10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任意形状 1044"/>
            <p:cNvSpPr/>
            <p:nvPr/>
          </p:nvSpPr>
          <p:spPr>
            <a:xfrm>
              <a:off x="5" y="114297"/>
              <a:ext cx="457191" cy="20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0350" extrusionOk="0">
                  <a:moveTo>
                    <a:pt x="12480" y="16650"/>
                  </a:moveTo>
                  <a:cubicBezTo>
                    <a:pt x="10788" y="12315"/>
                    <a:pt x="11079" y="5902"/>
                    <a:pt x="13130" y="2326"/>
                  </a:cubicBezTo>
                  <a:cubicBezTo>
                    <a:pt x="15181" y="-1250"/>
                    <a:pt x="18216" y="-635"/>
                    <a:pt x="19908" y="3700"/>
                  </a:cubicBezTo>
                  <a:cubicBezTo>
                    <a:pt x="21600" y="8035"/>
                    <a:pt x="21309" y="14448"/>
                    <a:pt x="19258" y="18024"/>
                  </a:cubicBezTo>
                  <a:cubicBezTo>
                    <a:pt x="18395" y="19527"/>
                    <a:pt x="17312" y="20350"/>
                    <a:pt x="16194" y="20350"/>
                  </a:cubicBezTo>
                  <a:lnTo>
                    <a:pt x="4814" y="20350"/>
                  </a:lnTo>
                  <a:cubicBezTo>
                    <a:pt x="2155" y="20350"/>
                    <a:pt x="0" y="15794"/>
                    <a:pt x="0" y="10174"/>
                  </a:cubicBezTo>
                  <a:cubicBezTo>
                    <a:pt x="0" y="4555"/>
                    <a:pt x="2156" y="0"/>
                    <a:pt x="4815" y="0"/>
                  </a:cubicBezTo>
                  <a:cubicBezTo>
                    <a:pt x="7474" y="0"/>
                    <a:pt x="9629" y="4556"/>
                    <a:pt x="9629" y="10176"/>
                  </a:cubicBezTo>
                  <a:cubicBezTo>
                    <a:pt x="9629" y="12538"/>
                    <a:pt x="9240" y="14828"/>
                    <a:pt x="8529" y="16650"/>
                  </a:cubicBezTo>
                  <a:lnTo>
                    <a:pt x="12480" y="16650"/>
                  </a:lnTo>
                  <a:close/>
                  <a:moveTo>
                    <a:pt x="4814" y="16650"/>
                  </a:moveTo>
                  <a:cubicBezTo>
                    <a:pt x="6507" y="16650"/>
                    <a:pt x="7878" y="13751"/>
                    <a:pt x="7878" y="10175"/>
                  </a:cubicBezTo>
                  <a:cubicBezTo>
                    <a:pt x="7878" y="6599"/>
                    <a:pt x="6507" y="3700"/>
                    <a:pt x="4814" y="3700"/>
                  </a:cubicBezTo>
                  <a:cubicBezTo>
                    <a:pt x="3122" y="3700"/>
                    <a:pt x="1751" y="6599"/>
                    <a:pt x="1751" y="10175"/>
                  </a:cubicBezTo>
                  <a:cubicBezTo>
                    <a:pt x="1751" y="13751"/>
                    <a:pt x="3122" y="16650"/>
                    <a:pt x="4814" y="16650"/>
                  </a:cubicBezTo>
                  <a:close/>
                  <a:moveTo>
                    <a:pt x="16194" y="16650"/>
                  </a:moveTo>
                  <a:cubicBezTo>
                    <a:pt x="17886" y="16650"/>
                    <a:pt x="19258" y="13751"/>
                    <a:pt x="19258" y="10175"/>
                  </a:cubicBezTo>
                  <a:cubicBezTo>
                    <a:pt x="19258" y="6599"/>
                    <a:pt x="17886" y="3700"/>
                    <a:pt x="16194" y="3700"/>
                  </a:cubicBezTo>
                  <a:cubicBezTo>
                    <a:pt x="14502" y="3700"/>
                    <a:pt x="13131" y="6599"/>
                    <a:pt x="13131" y="10175"/>
                  </a:cubicBezTo>
                  <a:cubicBezTo>
                    <a:pt x="13131" y="13751"/>
                    <a:pt x="14502" y="16650"/>
                    <a:pt x="16194" y="166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8" name="成组"/>
          <p:cNvGrpSpPr/>
          <p:nvPr/>
        </p:nvGrpSpPr>
        <p:grpSpPr>
          <a:xfrm>
            <a:off x="5087888" y="4342576"/>
            <a:ext cx="457201" cy="457201"/>
            <a:chOff x="0" y="0"/>
            <a:chExt cx="457200" cy="457200"/>
          </a:xfrm>
        </p:grpSpPr>
        <p:sp>
          <p:nvSpPr>
            <p:cNvPr id="49" name="任意形状 10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" name="任意形状 1047"/>
            <p:cNvSpPr/>
            <p:nvPr/>
          </p:nvSpPr>
          <p:spPr>
            <a:xfrm>
              <a:off x="19050" y="57150"/>
              <a:ext cx="381000" cy="3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850"/>
                  </a:moveTo>
                  <a:lnTo>
                    <a:pt x="10800" y="21600"/>
                  </a:lnTo>
                  <a:lnTo>
                    <a:pt x="0" y="10800"/>
                  </a:lnTo>
                  <a:lnTo>
                    <a:pt x="10800" y="0"/>
                  </a:lnTo>
                  <a:lnTo>
                    <a:pt x="10800" y="6750"/>
                  </a:lnTo>
                  <a:cubicBezTo>
                    <a:pt x="16765" y="6750"/>
                    <a:pt x="21600" y="12794"/>
                    <a:pt x="21600" y="20250"/>
                  </a:cubicBezTo>
                  <a:cubicBezTo>
                    <a:pt x="21600" y="20619"/>
                    <a:pt x="21589" y="20983"/>
                    <a:pt x="21565" y="21343"/>
                  </a:cubicBezTo>
                  <a:cubicBezTo>
                    <a:pt x="19885" y="17349"/>
                    <a:pt x="16571" y="14848"/>
                    <a:pt x="12960" y="14850"/>
                  </a:cubicBezTo>
                  <a:lnTo>
                    <a:pt x="10800" y="148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1" name="成组"/>
          <p:cNvGrpSpPr/>
          <p:nvPr/>
        </p:nvGrpSpPr>
        <p:grpSpPr>
          <a:xfrm>
            <a:off x="5087888" y="3429000"/>
            <a:ext cx="457201" cy="457200"/>
            <a:chOff x="0" y="0"/>
            <a:chExt cx="457200" cy="457200"/>
          </a:xfrm>
        </p:grpSpPr>
        <p:sp>
          <p:nvSpPr>
            <p:cNvPr id="52" name="任意形状 10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3" name="任意形状 1050"/>
            <p:cNvSpPr/>
            <p:nvPr/>
          </p:nvSpPr>
          <p:spPr>
            <a:xfrm>
              <a:off x="28576" y="47625"/>
              <a:ext cx="390527" cy="323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14612"/>
                  </a:moveTo>
                  <a:lnTo>
                    <a:pt x="11063" y="21600"/>
                  </a:lnTo>
                  <a:lnTo>
                    <a:pt x="0" y="10800"/>
                  </a:lnTo>
                  <a:lnTo>
                    <a:pt x="11063" y="0"/>
                  </a:lnTo>
                  <a:lnTo>
                    <a:pt x="11063" y="6988"/>
                  </a:lnTo>
                  <a:cubicBezTo>
                    <a:pt x="16883" y="6988"/>
                    <a:pt x="21600" y="12677"/>
                    <a:pt x="21600" y="19694"/>
                  </a:cubicBezTo>
                  <a:cubicBezTo>
                    <a:pt x="21600" y="20041"/>
                    <a:pt x="21589" y="20384"/>
                    <a:pt x="21566" y="20723"/>
                  </a:cubicBezTo>
                  <a:cubicBezTo>
                    <a:pt x="19926" y="16964"/>
                    <a:pt x="16693" y="14610"/>
                    <a:pt x="13171" y="14612"/>
                  </a:cubicBezTo>
                  <a:lnTo>
                    <a:pt x="11063" y="14612"/>
                  </a:lnTo>
                  <a:close/>
                  <a:moveTo>
                    <a:pt x="8956" y="16274"/>
                  </a:moveTo>
                  <a:lnTo>
                    <a:pt x="8956" y="12071"/>
                  </a:lnTo>
                  <a:lnTo>
                    <a:pt x="13171" y="12071"/>
                  </a:lnTo>
                  <a:cubicBezTo>
                    <a:pt x="14667" y="12071"/>
                    <a:pt x="16111" y="12415"/>
                    <a:pt x="17445" y="13053"/>
                  </a:cubicBezTo>
                  <a:cubicBezTo>
                    <a:pt x="15846" y="10813"/>
                    <a:pt x="13515" y="9526"/>
                    <a:pt x="11063" y="9529"/>
                  </a:cubicBezTo>
                  <a:lnTo>
                    <a:pt x="8956" y="9529"/>
                  </a:lnTo>
                  <a:lnTo>
                    <a:pt x="8956" y="5326"/>
                  </a:lnTo>
                  <a:lnTo>
                    <a:pt x="3350" y="10800"/>
                  </a:lnTo>
                  <a:lnTo>
                    <a:pt x="8956" y="162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4" name="成组"/>
          <p:cNvGrpSpPr/>
          <p:nvPr/>
        </p:nvGrpSpPr>
        <p:grpSpPr>
          <a:xfrm>
            <a:off x="6917720" y="4342576"/>
            <a:ext cx="457201" cy="457201"/>
            <a:chOff x="0" y="0"/>
            <a:chExt cx="457200" cy="457200"/>
          </a:xfrm>
        </p:grpSpPr>
        <p:sp>
          <p:nvSpPr>
            <p:cNvPr id="55" name="任意形状 10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" name="任意形状 1053"/>
            <p:cNvSpPr/>
            <p:nvPr/>
          </p:nvSpPr>
          <p:spPr>
            <a:xfrm>
              <a:off x="57150" y="25642"/>
              <a:ext cx="370751" cy="4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28" extrusionOk="0">
                  <a:moveTo>
                    <a:pt x="0" y="11774"/>
                  </a:moveTo>
                  <a:lnTo>
                    <a:pt x="6635" y="11774"/>
                  </a:lnTo>
                  <a:lnTo>
                    <a:pt x="6635" y="9754"/>
                  </a:lnTo>
                  <a:lnTo>
                    <a:pt x="0" y="9754"/>
                  </a:lnTo>
                  <a:lnTo>
                    <a:pt x="0" y="505"/>
                  </a:lnTo>
                  <a:cubicBezTo>
                    <a:pt x="0" y="226"/>
                    <a:pt x="248" y="0"/>
                    <a:pt x="553" y="0"/>
                  </a:cubicBezTo>
                  <a:cubicBezTo>
                    <a:pt x="646" y="0"/>
                    <a:pt x="738" y="22"/>
                    <a:pt x="819" y="63"/>
                  </a:cubicBezTo>
                  <a:lnTo>
                    <a:pt x="21235" y="10322"/>
                  </a:lnTo>
                  <a:cubicBezTo>
                    <a:pt x="21503" y="10456"/>
                    <a:pt x="21600" y="10763"/>
                    <a:pt x="21453" y="11008"/>
                  </a:cubicBezTo>
                  <a:cubicBezTo>
                    <a:pt x="21402" y="11091"/>
                    <a:pt x="21327" y="11160"/>
                    <a:pt x="21235" y="11207"/>
                  </a:cubicBezTo>
                  <a:lnTo>
                    <a:pt x="819" y="21466"/>
                  </a:lnTo>
                  <a:cubicBezTo>
                    <a:pt x="552" y="21600"/>
                    <a:pt x="216" y="21511"/>
                    <a:pt x="68" y="21266"/>
                  </a:cubicBezTo>
                  <a:cubicBezTo>
                    <a:pt x="24" y="21192"/>
                    <a:pt x="0" y="21108"/>
                    <a:pt x="0" y="21023"/>
                  </a:cubicBezTo>
                  <a:lnTo>
                    <a:pt x="0" y="11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7" name="成组"/>
          <p:cNvGrpSpPr/>
          <p:nvPr/>
        </p:nvGrpSpPr>
        <p:grpSpPr>
          <a:xfrm>
            <a:off x="6917720" y="3429000"/>
            <a:ext cx="457201" cy="457200"/>
            <a:chOff x="0" y="0"/>
            <a:chExt cx="457200" cy="457200"/>
          </a:xfrm>
        </p:grpSpPr>
        <p:sp>
          <p:nvSpPr>
            <p:cNvPr id="58" name="任意形状 10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任意形状 1056"/>
            <p:cNvSpPr/>
            <p:nvPr/>
          </p:nvSpPr>
          <p:spPr>
            <a:xfrm>
              <a:off x="57150" y="25642"/>
              <a:ext cx="370751" cy="405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28" extrusionOk="0">
                  <a:moveTo>
                    <a:pt x="819" y="63"/>
                  </a:moveTo>
                  <a:lnTo>
                    <a:pt x="21235" y="10322"/>
                  </a:lnTo>
                  <a:cubicBezTo>
                    <a:pt x="21503" y="10456"/>
                    <a:pt x="21600" y="10763"/>
                    <a:pt x="21453" y="11008"/>
                  </a:cubicBezTo>
                  <a:cubicBezTo>
                    <a:pt x="21402" y="11091"/>
                    <a:pt x="21327" y="11160"/>
                    <a:pt x="21235" y="11207"/>
                  </a:cubicBezTo>
                  <a:lnTo>
                    <a:pt x="819" y="21466"/>
                  </a:lnTo>
                  <a:cubicBezTo>
                    <a:pt x="552" y="21600"/>
                    <a:pt x="216" y="21511"/>
                    <a:pt x="68" y="21266"/>
                  </a:cubicBezTo>
                  <a:cubicBezTo>
                    <a:pt x="24" y="21192"/>
                    <a:pt x="0" y="21108"/>
                    <a:pt x="0" y="21023"/>
                  </a:cubicBezTo>
                  <a:lnTo>
                    <a:pt x="0" y="505"/>
                  </a:lnTo>
                  <a:cubicBezTo>
                    <a:pt x="0" y="226"/>
                    <a:pt x="248" y="0"/>
                    <a:pt x="553" y="0"/>
                  </a:cubicBezTo>
                  <a:cubicBezTo>
                    <a:pt x="646" y="0"/>
                    <a:pt x="738" y="22"/>
                    <a:pt x="819" y="63"/>
                  </a:cubicBezTo>
                  <a:close/>
                  <a:moveTo>
                    <a:pt x="2212" y="11774"/>
                  </a:moveTo>
                  <a:lnTo>
                    <a:pt x="2212" y="18460"/>
                  </a:lnTo>
                  <a:lnTo>
                    <a:pt x="17527" y="10764"/>
                  </a:lnTo>
                  <a:lnTo>
                    <a:pt x="2212" y="3068"/>
                  </a:lnTo>
                  <a:lnTo>
                    <a:pt x="2212" y="9754"/>
                  </a:lnTo>
                  <a:lnTo>
                    <a:pt x="7741" y="9754"/>
                  </a:lnTo>
                  <a:lnTo>
                    <a:pt x="7741" y="11774"/>
                  </a:lnTo>
                  <a:lnTo>
                    <a:pt x="2212" y="11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0" name="成组"/>
          <p:cNvGrpSpPr/>
          <p:nvPr/>
        </p:nvGrpSpPr>
        <p:grpSpPr>
          <a:xfrm>
            <a:off x="6002804" y="4342576"/>
            <a:ext cx="457201" cy="457201"/>
            <a:chOff x="0" y="0"/>
            <a:chExt cx="457200" cy="457200"/>
          </a:xfrm>
        </p:grpSpPr>
        <p:sp>
          <p:nvSpPr>
            <p:cNvPr id="61" name="任意形状 10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" name="任意形状 1059"/>
            <p:cNvSpPr/>
            <p:nvPr/>
          </p:nvSpPr>
          <p:spPr>
            <a:xfrm>
              <a:off x="29601" y="43206"/>
              <a:ext cx="385014" cy="3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1" h="21323" extrusionOk="0">
                  <a:moveTo>
                    <a:pt x="415" y="7444"/>
                  </a:moveTo>
                  <a:cubicBezTo>
                    <a:pt x="-137" y="7261"/>
                    <a:pt x="-142" y="6964"/>
                    <a:pt x="425" y="6775"/>
                  </a:cubicBezTo>
                  <a:lnTo>
                    <a:pt x="20579" y="54"/>
                  </a:lnTo>
                  <a:cubicBezTo>
                    <a:pt x="21138" y="-132"/>
                    <a:pt x="21458" y="181"/>
                    <a:pt x="21302" y="728"/>
                  </a:cubicBezTo>
                  <a:lnTo>
                    <a:pt x="15543" y="20890"/>
                  </a:lnTo>
                  <a:cubicBezTo>
                    <a:pt x="15384" y="21449"/>
                    <a:pt x="15062" y="21468"/>
                    <a:pt x="14826" y="20938"/>
                  </a:cubicBezTo>
                  <a:lnTo>
                    <a:pt x="11031" y="12394"/>
                  </a:lnTo>
                  <a:lnTo>
                    <a:pt x="17366" y="3942"/>
                  </a:lnTo>
                  <a:lnTo>
                    <a:pt x="8919" y="10281"/>
                  </a:lnTo>
                  <a:lnTo>
                    <a:pt x="415" y="74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3" name="成组"/>
          <p:cNvGrpSpPr/>
          <p:nvPr/>
        </p:nvGrpSpPr>
        <p:grpSpPr>
          <a:xfrm>
            <a:off x="6002804" y="3429000"/>
            <a:ext cx="457201" cy="457200"/>
            <a:chOff x="0" y="0"/>
            <a:chExt cx="457200" cy="457200"/>
          </a:xfrm>
        </p:grpSpPr>
        <p:sp>
          <p:nvSpPr>
            <p:cNvPr id="64" name="任意形状 10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" name="任意形状 1062"/>
            <p:cNvSpPr/>
            <p:nvPr/>
          </p:nvSpPr>
          <p:spPr>
            <a:xfrm>
              <a:off x="29467" y="43206"/>
              <a:ext cx="385148" cy="38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2" h="21323" extrusionOk="0">
                  <a:moveTo>
                    <a:pt x="397" y="7500"/>
                  </a:moveTo>
                  <a:cubicBezTo>
                    <a:pt x="-141" y="7284"/>
                    <a:pt x="-135" y="6962"/>
                    <a:pt x="433" y="6773"/>
                  </a:cubicBezTo>
                  <a:lnTo>
                    <a:pt x="20581" y="54"/>
                  </a:lnTo>
                  <a:cubicBezTo>
                    <a:pt x="21139" y="-132"/>
                    <a:pt x="21459" y="181"/>
                    <a:pt x="21303" y="728"/>
                  </a:cubicBezTo>
                  <a:lnTo>
                    <a:pt x="15545" y="20884"/>
                  </a:lnTo>
                  <a:cubicBezTo>
                    <a:pt x="15387" y="21443"/>
                    <a:pt x="15044" y="21468"/>
                    <a:pt x="14789" y="20958"/>
                  </a:cubicBezTo>
                  <a:lnTo>
                    <a:pt x="9979" y="11334"/>
                  </a:lnTo>
                  <a:lnTo>
                    <a:pt x="397" y="7500"/>
                  </a:lnTo>
                  <a:close/>
                  <a:moveTo>
                    <a:pt x="5559" y="7289"/>
                  </a:moveTo>
                  <a:lnTo>
                    <a:pt x="11509" y="9671"/>
                  </a:lnTo>
                  <a:lnTo>
                    <a:pt x="14718" y="16094"/>
                  </a:lnTo>
                  <a:lnTo>
                    <a:pt x="18461" y="2988"/>
                  </a:lnTo>
                  <a:lnTo>
                    <a:pt x="5558" y="72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6" name="成组"/>
          <p:cNvGrpSpPr/>
          <p:nvPr/>
        </p:nvGrpSpPr>
        <p:grpSpPr>
          <a:xfrm>
            <a:off x="10577383" y="4342576"/>
            <a:ext cx="457201" cy="457201"/>
            <a:chOff x="0" y="0"/>
            <a:chExt cx="457200" cy="457200"/>
          </a:xfrm>
        </p:grpSpPr>
        <p:sp>
          <p:nvSpPr>
            <p:cNvPr id="67" name="任意形状 10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8" name="任意形状 1065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6200"/>
                  </a:moveTo>
                  <a:lnTo>
                    <a:pt x="11880" y="19440"/>
                  </a:lnTo>
                  <a:lnTo>
                    <a:pt x="17280" y="19440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19440"/>
                  </a:lnTo>
                  <a:lnTo>
                    <a:pt x="9720" y="19440"/>
                  </a:lnTo>
                  <a:lnTo>
                    <a:pt x="9720" y="16200"/>
                  </a:lnTo>
                  <a:lnTo>
                    <a:pt x="2160" y="16200"/>
                  </a:lnTo>
                  <a:cubicBezTo>
                    <a:pt x="1563" y="16200"/>
                    <a:pt x="1080" y="15717"/>
                    <a:pt x="1080" y="15120"/>
                  </a:cubicBezTo>
                  <a:lnTo>
                    <a:pt x="1080" y="2160"/>
                  </a:lnTo>
                  <a:lnTo>
                    <a:pt x="0" y="216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"/>
                  </a:lnTo>
                  <a:lnTo>
                    <a:pt x="20520" y="2160"/>
                  </a:lnTo>
                  <a:lnTo>
                    <a:pt x="20520" y="15120"/>
                  </a:lnTo>
                  <a:cubicBezTo>
                    <a:pt x="20520" y="15717"/>
                    <a:pt x="20037" y="16200"/>
                    <a:pt x="19440" y="16200"/>
                  </a:cubicBezTo>
                  <a:lnTo>
                    <a:pt x="11880" y="16200"/>
                  </a:lnTo>
                  <a:close/>
                  <a:moveTo>
                    <a:pt x="8640" y="4320"/>
                  </a:moveTo>
                  <a:lnTo>
                    <a:pt x="8640" y="11880"/>
                  </a:lnTo>
                  <a:lnTo>
                    <a:pt x="14040" y="8100"/>
                  </a:lnTo>
                  <a:lnTo>
                    <a:pt x="864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9" name="成组"/>
          <p:cNvGrpSpPr/>
          <p:nvPr/>
        </p:nvGrpSpPr>
        <p:grpSpPr>
          <a:xfrm>
            <a:off x="10577383" y="3429000"/>
            <a:ext cx="457201" cy="457200"/>
            <a:chOff x="0" y="0"/>
            <a:chExt cx="457200" cy="457200"/>
          </a:xfrm>
        </p:grpSpPr>
        <p:sp>
          <p:nvSpPr>
            <p:cNvPr id="70" name="任意形状 10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1" name="任意形状 1068"/>
            <p:cNvSpPr/>
            <p:nvPr/>
          </p:nvSpPr>
          <p:spPr>
            <a:xfrm>
              <a:off x="38100" y="3810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6200"/>
                  </a:moveTo>
                  <a:lnTo>
                    <a:pt x="11880" y="19440"/>
                  </a:lnTo>
                  <a:lnTo>
                    <a:pt x="17280" y="19440"/>
                  </a:lnTo>
                  <a:lnTo>
                    <a:pt x="17280" y="21600"/>
                  </a:lnTo>
                  <a:lnTo>
                    <a:pt x="4320" y="21600"/>
                  </a:lnTo>
                  <a:lnTo>
                    <a:pt x="4320" y="19440"/>
                  </a:lnTo>
                  <a:lnTo>
                    <a:pt x="9720" y="19440"/>
                  </a:lnTo>
                  <a:lnTo>
                    <a:pt x="9720" y="16200"/>
                  </a:lnTo>
                  <a:lnTo>
                    <a:pt x="2160" y="16200"/>
                  </a:lnTo>
                  <a:cubicBezTo>
                    <a:pt x="1563" y="16200"/>
                    <a:pt x="1080" y="15717"/>
                    <a:pt x="1080" y="15120"/>
                  </a:cubicBezTo>
                  <a:lnTo>
                    <a:pt x="1080" y="2160"/>
                  </a:lnTo>
                  <a:lnTo>
                    <a:pt x="0" y="216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"/>
                  </a:lnTo>
                  <a:lnTo>
                    <a:pt x="20520" y="2160"/>
                  </a:lnTo>
                  <a:lnTo>
                    <a:pt x="20520" y="15120"/>
                  </a:lnTo>
                  <a:cubicBezTo>
                    <a:pt x="20520" y="15717"/>
                    <a:pt x="20037" y="16200"/>
                    <a:pt x="19440" y="16200"/>
                  </a:cubicBezTo>
                  <a:lnTo>
                    <a:pt x="11880" y="16200"/>
                  </a:lnTo>
                  <a:close/>
                  <a:moveTo>
                    <a:pt x="3240" y="14040"/>
                  </a:moveTo>
                  <a:lnTo>
                    <a:pt x="18360" y="14040"/>
                  </a:lnTo>
                  <a:lnTo>
                    <a:pt x="18360" y="2160"/>
                  </a:lnTo>
                  <a:lnTo>
                    <a:pt x="3240" y="2160"/>
                  </a:lnTo>
                  <a:lnTo>
                    <a:pt x="3240" y="14040"/>
                  </a:lnTo>
                  <a:close/>
                  <a:moveTo>
                    <a:pt x="8640" y="4320"/>
                  </a:moveTo>
                  <a:lnTo>
                    <a:pt x="14040" y="8100"/>
                  </a:lnTo>
                  <a:lnTo>
                    <a:pt x="8640" y="11880"/>
                  </a:lnTo>
                  <a:lnTo>
                    <a:pt x="8640" y="43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2" name="成组"/>
          <p:cNvGrpSpPr/>
          <p:nvPr/>
        </p:nvGrpSpPr>
        <p:grpSpPr>
          <a:xfrm>
            <a:off x="513309" y="6169728"/>
            <a:ext cx="457200" cy="457201"/>
            <a:chOff x="0" y="0"/>
            <a:chExt cx="457200" cy="457200"/>
          </a:xfrm>
        </p:grpSpPr>
        <p:sp>
          <p:nvSpPr>
            <p:cNvPr id="73" name="任意形状 107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4" name="任意形状 1071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7053"/>
                  </a:moveTo>
                  <a:lnTo>
                    <a:pt x="11880" y="19326"/>
                  </a:lnTo>
                  <a:lnTo>
                    <a:pt x="16200" y="19326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20" y="19326"/>
                  </a:lnTo>
                  <a:lnTo>
                    <a:pt x="9720" y="17053"/>
                  </a:lnTo>
                  <a:lnTo>
                    <a:pt x="1080" y="17053"/>
                  </a:lnTo>
                  <a:cubicBezTo>
                    <a:pt x="483" y="17053"/>
                    <a:pt x="0" y="16544"/>
                    <a:pt x="0" y="15916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5916"/>
                  </a:lnTo>
                  <a:cubicBezTo>
                    <a:pt x="21600" y="16544"/>
                    <a:pt x="21117" y="17053"/>
                    <a:pt x="20520" y="17053"/>
                  </a:cubicBezTo>
                  <a:lnTo>
                    <a:pt x="11880" y="17053"/>
                  </a:lnTo>
                  <a:close/>
                  <a:moveTo>
                    <a:pt x="8640" y="5116"/>
                  </a:moveTo>
                  <a:lnTo>
                    <a:pt x="8640" y="11937"/>
                  </a:lnTo>
                  <a:lnTo>
                    <a:pt x="14040" y="8526"/>
                  </a:lnTo>
                  <a:lnTo>
                    <a:pt x="8640" y="51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5" name="成组"/>
          <p:cNvGrpSpPr/>
          <p:nvPr/>
        </p:nvGrpSpPr>
        <p:grpSpPr>
          <a:xfrm>
            <a:off x="513309" y="5256152"/>
            <a:ext cx="457200" cy="457201"/>
            <a:chOff x="0" y="0"/>
            <a:chExt cx="457200" cy="457200"/>
          </a:xfrm>
        </p:grpSpPr>
        <p:sp>
          <p:nvSpPr>
            <p:cNvPr id="76" name="任意形状 107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7" name="任意形状 1074"/>
            <p:cNvSpPr/>
            <p:nvPr/>
          </p:nvSpPr>
          <p:spPr>
            <a:xfrm>
              <a:off x="38100" y="57150"/>
              <a:ext cx="381000" cy="36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7053"/>
                  </a:moveTo>
                  <a:lnTo>
                    <a:pt x="11880" y="19326"/>
                  </a:lnTo>
                  <a:lnTo>
                    <a:pt x="16200" y="19326"/>
                  </a:lnTo>
                  <a:lnTo>
                    <a:pt x="16200" y="21600"/>
                  </a:lnTo>
                  <a:lnTo>
                    <a:pt x="5400" y="21600"/>
                  </a:lnTo>
                  <a:lnTo>
                    <a:pt x="5400" y="19326"/>
                  </a:lnTo>
                  <a:lnTo>
                    <a:pt x="9720" y="19326"/>
                  </a:lnTo>
                  <a:lnTo>
                    <a:pt x="9720" y="17053"/>
                  </a:lnTo>
                  <a:lnTo>
                    <a:pt x="1080" y="17053"/>
                  </a:lnTo>
                  <a:cubicBezTo>
                    <a:pt x="483" y="17053"/>
                    <a:pt x="0" y="16544"/>
                    <a:pt x="0" y="15916"/>
                  </a:cubicBezTo>
                  <a:lnTo>
                    <a:pt x="0" y="1137"/>
                  </a:lnTo>
                  <a:cubicBezTo>
                    <a:pt x="0" y="509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509"/>
                    <a:pt x="21600" y="1137"/>
                  </a:cubicBezTo>
                  <a:lnTo>
                    <a:pt x="21600" y="15916"/>
                  </a:lnTo>
                  <a:cubicBezTo>
                    <a:pt x="21600" y="16544"/>
                    <a:pt x="21117" y="17053"/>
                    <a:pt x="20520" y="17053"/>
                  </a:cubicBezTo>
                  <a:lnTo>
                    <a:pt x="11880" y="17053"/>
                  </a:lnTo>
                  <a:close/>
                  <a:moveTo>
                    <a:pt x="2160" y="2274"/>
                  </a:moveTo>
                  <a:lnTo>
                    <a:pt x="2160" y="14779"/>
                  </a:lnTo>
                  <a:lnTo>
                    <a:pt x="19440" y="14779"/>
                  </a:lnTo>
                  <a:lnTo>
                    <a:pt x="19440" y="2274"/>
                  </a:lnTo>
                  <a:lnTo>
                    <a:pt x="2160" y="2274"/>
                  </a:lnTo>
                  <a:close/>
                  <a:moveTo>
                    <a:pt x="8640" y="5116"/>
                  </a:moveTo>
                  <a:lnTo>
                    <a:pt x="14040" y="8526"/>
                  </a:lnTo>
                  <a:lnTo>
                    <a:pt x="8640" y="11937"/>
                  </a:lnTo>
                  <a:lnTo>
                    <a:pt x="8640" y="51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8" name="成组"/>
          <p:cNvGrpSpPr/>
          <p:nvPr/>
        </p:nvGrpSpPr>
        <p:grpSpPr>
          <a:xfrm>
            <a:off x="1428224" y="6169728"/>
            <a:ext cx="457201" cy="457201"/>
            <a:chOff x="0" y="0"/>
            <a:chExt cx="457200" cy="457200"/>
          </a:xfrm>
        </p:grpSpPr>
        <p:sp>
          <p:nvSpPr>
            <p:cNvPr id="79" name="任意形状 107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0" name="任意形状 1077"/>
            <p:cNvSpPr/>
            <p:nvPr/>
          </p:nvSpPr>
          <p:spPr>
            <a:xfrm>
              <a:off x="38100" y="1904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64" y="2160"/>
                  </a:moveTo>
                  <a:cubicBezTo>
                    <a:pt x="7122" y="865"/>
                    <a:pt x="8346" y="0"/>
                    <a:pt x="9720" y="0"/>
                  </a:cubicBezTo>
                  <a:lnTo>
                    <a:pt x="11880" y="0"/>
                  </a:lnTo>
                  <a:cubicBezTo>
                    <a:pt x="13291" y="0"/>
                    <a:pt x="14490" y="902"/>
                    <a:pt x="14936" y="2160"/>
                  </a:cubicBezTo>
                  <a:lnTo>
                    <a:pt x="20520" y="2160"/>
                  </a:lnTo>
                  <a:cubicBezTo>
                    <a:pt x="21117" y="2160"/>
                    <a:pt x="21600" y="2644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4"/>
                    <a:pt x="483" y="2160"/>
                    <a:pt x="1080" y="2160"/>
                  </a:cubicBezTo>
                  <a:lnTo>
                    <a:pt x="6664" y="2160"/>
                  </a:lnTo>
                  <a:close/>
                  <a:moveTo>
                    <a:pt x="8640" y="8640"/>
                  </a:moveTo>
                  <a:lnTo>
                    <a:pt x="8640" y="15120"/>
                  </a:lnTo>
                  <a:lnTo>
                    <a:pt x="14040" y="11880"/>
                  </a:lnTo>
                  <a:lnTo>
                    <a:pt x="8640" y="8640"/>
                  </a:lnTo>
                  <a:close/>
                  <a:moveTo>
                    <a:pt x="9720" y="2160"/>
                  </a:moveTo>
                  <a:cubicBezTo>
                    <a:pt x="9123" y="2160"/>
                    <a:pt x="8640" y="2644"/>
                    <a:pt x="8640" y="3240"/>
                  </a:cubicBezTo>
                  <a:cubicBezTo>
                    <a:pt x="8640" y="3837"/>
                    <a:pt x="9123" y="4320"/>
                    <a:pt x="9720" y="4320"/>
                  </a:cubicBezTo>
                  <a:lnTo>
                    <a:pt x="11880" y="4320"/>
                  </a:lnTo>
                  <a:cubicBezTo>
                    <a:pt x="12477" y="4320"/>
                    <a:pt x="12960" y="3837"/>
                    <a:pt x="12960" y="3240"/>
                  </a:cubicBezTo>
                  <a:cubicBezTo>
                    <a:pt x="12960" y="2644"/>
                    <a:pt x="12477" y="2160"/>
                    <a:pt x="11880" y="2160"/>
                  </a:cubicBezTo>
                  <a:lnTo>
                    <a:pt x="9720" y="21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1" name="成组"/>
          <p:cNvGrpSpPr/>
          <p:nvPr/>
        </p:nvGrpSpPr>
        <p:grpSpPr>
          <a:xfrm>
            <a:off x="1428224" y="5256152"/>
            <a:ext cx="457201" cy="457201"/>
            <a:chOff x="0" y="0"/>
            <a:chExt cx="457200" cy="457200"/>
          </a:xfrm>
        </p:grpSpPr>
        <p:sp>
          <p:nvSpPr>
            <p:cNvPr id="82" name="任意形状 107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3" name="任意形状 1080"/>
            <p:cNvSpPr/>
            <p:nvPr/>
          </p:nvSpPr>
          <p:spPr>
            <a:xfrm>
              <a:off x="38100" y="19049"/>
              <a:ext cx="381000" cy="381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64" y="2160"/>
                  </a:moveTo>
                  <a:cubicBezTo>
                    <a:pt x="7122" y="865"/>
                    <a:pt x="8346" y="0"/>
                    <a:pt x="9720" y="0"/>
                  </a:cubicBezTo>
                  <a:lnTo>
                    <a:pt x="11880" y="0"/>
                  </a:lnTo>
                  <a:cubicBezTo>
                    <a:pt x="13291" y="0"/>
                    <a:pt x="14490" y="902"/>
                    <a:pt x="14936" y="2160"/>
                  </a:cubicBezTo>
                  <a:lnTo>
                    <a:pt x="20520" y="2160"/>
                  </a:lnTo>
                  <a:cubicBezTo>
                    <a:pt x="21117" y="2160"/>
                    <a:pt x="21600" y="2644"/>
                    <a:pt x="21600" y="3240"/>
                  </a:cubicBezTo>
                  <a:lnTo>
                    <a:pt x="21600" y="20520"/>
                  </a:lnTo>
                  <a:cubicBezTo>
                    <a:pt x="21600" y="21117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117"/>
                    <a:pt x="0" y="20520"/>
                  </a:cubicBezTo>
                  <a:lnTo>
                    <a:pt x="0" y="3240"/>
                  </a:lnTo>
                  <a:cubicBezTo>
                    <a:pt x="0" y="2644"/>
                    <a:pt x="483" y="2160"/>
                    <a:pt x="1080" y="2160"/>
                  </a:cubicBezTo>
                  <a:lnTo>
                    <a:pt x="6664" y="2160"/>
                  </a:lnTo>
                  <a:close/>
                  <a:moveTo>
                    <a:pt x="2160" y="4320"/>
                  </a:moveTo>
                  <a:lnTo>
                    <a:pt x="2160" y="19440"/>
                  </a:lnTo>
                  <a:lnTo>
                    <a:pt x="19440" y="19440"/>
                  </a:lnTo>
                  <a:lnTo>
                    <a:pt x="19440" y="4320"/>
                  </a:lnTo>
                  <a:lnTo>
                    <a:pt x="14936" y="4320"/>
                  </a:lnTo>
                  <a:cubicBezTo>
                    <a:pt x="14478" y="5615"/>
                    <a:pt x="13254" y="6481"/>
                    <a:pt x="11880" y="6480"/>
                  </a:cubicBezTo>
                  <a:lnTo>
                    <a:pt x="9720" y="6480"/>
                  </a:lnTo>
                  <a:cubicBezTo>
                    <a:pt x="8346" y="6481"/>
                    <a:pt x="7122" y="5615"/>
                    <a:pt x="6664" y="4320"/>
                  </a:cubicBezTo>
                  <a:lnTo>
                    <a:pt x="2160" y="4320"/>
                  </a:lnTo>
                  <a:close/>
                  <a:moveTo>
                    <a:pt x="9720" y="2160"/>
                  </a:moveTo>
                  <a:cubicBezTo>
                    <a:pt x="9123" y="2160"/>
                    <a:pt x="8640" y="2644"/>
                    <a:pt x="8640" y="3240"/>
                  </a:cubicBezTo>
                  <a:cubicBezTo>
                    <a:pt x="8640" y="3837"/>
                    <a:pt x="9123" y="4320"/>
                    <a:pt x="9720" y="4320"/>
                  </a:cubicBezTo>
                  <a:lnTo>
                    <a:pt x="11880" y="4320"/>
                  </a:lnTo>
                  <a:cubicBezTo>
                    <a:pt x="12477" y="4320"/>
                    <a:pt x="12960" y="3837"/>
                    <a:pt x="12960" y="3240"/>
                  </a:cubicBezTo>
                  <a:cubicBezTo>
                    <a:pt x="12960" y="2644"/>
                    <a:pt x="12477" y="2160"/>
                    <a:pt x="11880" y="2160"/>
                  </a:cubicBezTo>
                  <a:lnTo>
                    <a:pt x="9720" y="2160"/>
                  </a:lnTo>
                  <a:close/>
                  <a:moveTo>
                    <a:pt x="8640" y="8640"/>
                  </a:moveTo>
                  <a:lnTo>
                    <a:pt x="14040" y="11880"/>
                  </a:lnTo>
                  <a:lnTo>
                    <a:pt x="8640" y="15120"/>
                  </a:lnTo>
                  <a:lnTo>
                    <a:pt x="8640" y="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" name="成组"/>
          <p:cNvGrpSpPr/>
          <p:nvPr/>
        </p:nvGrpSpPr>
        <p:grpSpPr>
          <a:xfrm>
            <a:off x="8747552" y="4342576"/>
            <a:ext cx="457201" cy="457201"/>
            <a:chOff x="0" y="0"/>
            <a:chExt cx="457200" cy="457200"/>
          </a:xfrm>
        </p:grpSpPr>
        <p:sp>
          <p:nvSpPr>
            <p:cNvPr id="85" name="任意形状 108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6" name="任意形状 1083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440"/>
                  </a:moveTo>
                  <a:lnTo>
                    <a:pt x="11880" y="21600"/>
                  </a:lnTo>
                  <a:lnTo>
                    <a:pt x="9720" y="21600"/>
                  </a:lnTo>
                  <a:lnTo>
                    <a:pt x="972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3240"/>
                  </a:lnTo>
                  <a:lnTo>
                    <a:pt x="21600" y="3240"/>
                  </a:ln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1880" y="19440"/>
                  </a:lnTo>
                  <a:close/>
                  <a:moveTo>
                    <a:pt x="6480" y="7560"/>
                  </a:moveTo>
                  <a:cubicBezTo>
                    <a:pt x="4691" y="7560"/>
                    <a:pt x="3240" y="9011"/>
                    <a:pt x="3240" y="10800"/>
                  </a:cubicBezTo>
                  <a:cubicBezTo>
                    <a:pt x="3240" y="12589"/>
                    <a:pt x="4691" y="14040"/>
                    <a:pt x="6480" y="14040"/>
                  </a:cubicBezTo>
                  <a:cubicBezTo>
                    <a:pt x="8269" y="14040"/>
                    <a:pt x="9720" y="12589"/>
                    <a:pt x="9720" y="10800"/>
                  </a:cubicBezTo>
                  <a:lnTo>
                    <a:pt x="6480" y="10800"/>
                  </a:lnTo>
                  <a:lnTo>
                    <a:pt x="6480" y="7560"/>
                  </a:lnTo>
                  <a:close/>
                  <a:moveTo>
                    <a:pt x="11880" y="7560"/>
                  </a:moveTo>
                  <a:lnTo>
                    <a:pt x="11880" y="9720"/>
                  </a:lnTo>
                  <a:lnTo>
                    <a:pt x="18360" y="9720"/>
                  </a:lnTo>
                  <a:lnTo>
                    <a:pt x="18360" y="7560"/>
                  </a:lnTo>
                  <a:lnTo>
                    <a:pt x="11880" y="7560"/>
                  </a:lnTo>
                  <a:close/>
                  <a:moveTo>
                    <a:pt x="11880" y="11880"/>
                  </a:moveTo>
                  <a:lnTo>
                    <a:pt x="11880" y="14040"/>
                  </a:lnTo>
                  <a:lnTo>
                    <a:pt x="18360" y="14040"/>
                  </a:lnTo>
                  <a:lnTo>
                    <a:pt x="18360" y="11880"/>
                  </a:lnTo>
                  <a:lnTo>
                    <a:pt x="11880" y="11880"/>
                  </a:ln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"/>
                  </a:lnTo>
                  <a:lnTo>
                    <a:pt x="0" y="2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7" name="成组"/>
          <p:cNvGrpSpPr/>
          <p:nvPr/>
        </p:nvGrpSpPr>
        <p:grpSpPr>
          <a:xfrm>
            <a:off x="8747552" y="3429000"/>
            <a:ext cx="457201" cy="457200"/>
            <a:chOff x="0" y="0"/>
            <a:chExt cx="457200" cy="457200"/>
          </a:xfrm>
        </p:grpSpPr>
        <p:sp>
          <p:nvSpPr>
            <p:cNvPr id="88" name="任意形状 108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" name="任意形状 1086"/>
            <p:cNvSpPr/>
            <p:nvPr/>
          </p:nvSpPr>
          <p:spPr>
            <a:xfrm>
              <a:off x="38100" y="57150"/>
              <a:ext cx="381000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0" y="19440"/>
                  </a:moveTo>
                  <a:lnTo>
                    <a:pt x="11880" y="21600"/>
                  </a:lnTo>
                  <a:lnTo>
                    <a:pt x="9720" y="21600"/>
                  </a:lnTo>
                  <a:lnTo>
                    <a:pt x="9720" y="19440"/>
                  </a:lnTo>
                  <a:lnTo>
                    <a:pt x="1080" y="19440"/>
                  </a:lnTo>
                  <a:cubicBezTo>
                    <a:pt x="483" y="19440"/>
                    <a:pt x="0" y="18957"/>
                    <a:pt x="0" y="18360"/>
                  </a:cubicBezTo>
                  <a:lnTo>
                    <a:pt x="0" y="3240"/>
                  </a:lnTo>
                  <a:lnTo>
                    <a:pt x="21600" y="3240"/>
                  </a:lnTo>
                  <a:lnTo>
                    <a:pt x="21600" y="18360"/>
                  </a:lnTo>
                  <a:cubicBezTo>
                    <a:pt x="21600" y="18957"/>
                    <a:pt x="21117" y="19440"/>
                    <a:pt x="20520" y="19440"/>
                  </a:cubicBezTo>
                  <a:lnTo>
                    <a:pt x="11880" y="19440"/>
                  </a:lnTo>
                  <a:close/>
                  <a:moveTo>
                    <a:pt x="2160" y="17280"/>
                  </a:moveTo>
                  <a:lnTo>
                    <a:pt x="19440" y="17280"/>
                  </a:lnTo>
                  <a:lnTo>
                    <a:pt x="19440" y="5400"/>
                  </a:lnTo>
                  <a:lnTo>
                    <a:pt x="2160" y="5400"/>
                  </a:lnTo>
                  <a:lnTo>
                    <a:pt x="2160" y="17280"/>
                  </a:lnTo>
                  <a:close/>
                  <a:moveTo>
                    <a:pt x="11880" y="7560"/>
                  </a:moveTo>
                  <a:lnTo>
                    <a:pt x="17280" y="7560"/>
                  </a:lnTo>
                  <a:lnTo>
                    <a:pt x="17280" y="9720"/>
                  </a:lnTo>
                  <a:lnTo>
                    <a:pt x="11880" y="9720"/>
                  </a:lnTo>
                  <a:lnTo>
                    <a:pt x="11880" y="7560"/>
                  </a:lnTo>
                  <a:close/>
                  <a:moveTo>
                    <a:pt x="11880" y="11880"/>
                  </a:moveTo>
                  <a:lnTo>
                    <a:pt x="17280" y="11880"/>
                  </a:lnTo>
                  <a:lnTo>
                    <a:pt x="17280" y="14040"/>
                  </a:lnTo>
                  <a:lnTo>
                    <a:pt x="11880" y="14040"/>
                  </a:lnTo>
                  <a:lnTo>
                    <a:pt x="11880" y="11880"/>
                  </a:lnTo>
                  <a:close/>
                  <a:moveTo>
                    <a:pt x="7560" y="7560"/>
                  </a:moveTo>
                  <a:lnTo>
                    <a:pt x="7560" y="10800"/>
                  </a:lnTo>
                  <a:lnTo>
                    <a:pt x="10800" y="10800"/>
                  </a:lnTo>
                  <a:cubicBezTo>
                    <a:pt x="10800" y="12589"/>
                    <a:pt x="9349" y="14040"/>
                    <a:pt x="7560" y="14040"/>
                  </a:cubicBezTo>
                  <a:cubicBezTo>
                    <a:pt x="5771" y="14040"/>
                    <a:pt x="4320" y="12589"/>
                    <a:pt x="4320" y="10800"/>
                  </a:cubicBezTo>
                  <a:cubicBezTo>
                    <a:pt x="4320" y="9011"/>
                    <a:pt x="5771" y="7560"/>
                    <a:pt x="7560" y="7560"/>
                  </a:cubicBezTo>
                  <a:close/>
                  <a:moveTo>
                    <a:pt x="0" y="0"/>
                  </a:moveTo>
                  <a:lnTo>
                    <a:pt x="21600" y="0"/>
                  </a:lnTo>
                  <a:lnTo>
                    <a:pt x="21600" y="2160"/>
                  </a:lnTo>
                  <a:lnTo>
                    <a:pt x="0" y="2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0" name="成组"/>
          <p:cNvGrpSpPr/>
          <p:nvPr/>
        </p:nvGrpSpPr>
        <p:grpSpPr>
          <a:xfrm>
            <a:off x="4172972" y="6169728"/>
            <a:ext cx="457201" cy="457201"/>
            <a:chOff x="0" y="0"/>
            <a:chExt cx="457200" cy="457200"/>
          </a:xfrm>
        </p:grpSpPr>
        <p:sp>
          <p:nvSpPr>
            <p:cNvPr id="91" name="任意形状 108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" name="任意形状 1089"/>
            <p:cNvSpPr/>
            <p:nvPr/>
          </p:nvSpPr>
          <p:spPr>
            <a:xfrm>
              <a:off x="47085" y="22216"/>
              <a:ext cx="363027" cy="40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03" extrusionOk="0">
                  <a:moveTo>
                    <a:pt x="19814" y="9549"/>
                  </a:moveTo>
                  <a:lnTo>
                    <a:pt x="21167" y="10287"/>
                  </a:lnTo>
                  <a:cubicBezTo>
                    <a:pt x="21433" y="10432"/>
                    <a:pt x="21520" y="10746"/>
                    <a:pt x="21360" y="10988"/>
                  </a:cubicBezTo>
                  <a:cubicBezTo>
                    <a:pt x="21313" y="11061"/>
                    <a:pt x="21246" y="11121"/>
                    <a:pt x="21167" y="11164"/>
                  </a:cubicBezTo>
                  <a:lnTo>
                    <a:pt x="10720" y="16864"/>
                  </a:lnTo>
                  <a:lnTo>
                    <a:pt x="273" y="11164"/>
                  </a:lnTo>
                  <a:cubicBezTo>
                    <a:pt x="7" y="11019"/>
                    <a:pt x="-80" y="10705"/>
                    <a:pt x="80" y="10463"/>
                  </a:cubicBezTo>
                  <a:cubicBezTo>
                    <a:pt x="127" y="10390"/>
                    <a:pt x="194" y="10330"/>
                    <a:pt x="273" y="10287"/>
                  </a:cubicBezTo>
                  <a:lnTo>
                    <a:pt x="1626" y="9549"/>
                  </a:lnTo>
                  <a:lnTo>
                    <a:pt x="10720" y="14511"/>
                  </a:lnTo>
                  <a:lnTo>
                    <a:pt x="19814" y="9549"/>
                  </a:lnTo>
                  <a:close/>
                  <a:moveTo>
                    <a:pt x="19814" y="14357"/>
                  </a:moveTo>
                  <a:lnTo>
                    <a:pt x="21167" y="15095"/>
                  </a:lnTo>
                  <a:cubicBezTo>
                    <a:pt x="21433" y="15240"/>
                    <a:pt x="21520" y="15554"/>
                    <a:pt x="21360" y="15797"/>
                  </a:cubicBezTo>
                  <a:cubicBezTo>
                    <a:pt x="21313" y="15869"/>
                    <a:pt x="21246" y="15929"/>
                    <a:pt x="21167" y="15973"/>
                  </a:cubicBezTo>
                  <a:lnTo>
                    <a:pt x="11299" y="21356"/>
                  </a:lnTo>
                  <a:cubicBezTo>
                    <a:pt x="10943" y="21551"/>
                    <a:pt x="10497" y="21551"/>
                    <a:pt x="10141" y="21356"/>
                  </a:cubicBezTo>
                  <a:lnTo>
                    <a:pt x="273" y="15973"/>
                  </a:lnTo>
                  <a:cubicBezTo>
                    <a:pt x="7" y="15828"/>
                    <a:pt x="-80" y="15513"/>
                    <a:pt x="80" y="15271"/>
                  </a:cubicBezTo>
                  <a:cubicBezTo>
                    <a:pt x="127" y="15199"/>
                    <a:pt x="194" y="15138"/>
                    <a:pt x="273" y="15095"/>
                  </a:cubicBezTo>
                  <a:lnTo>
                    <a:pt x="1626" y="14357"/>
                  </a:lnTo>
                  <a:lnTo>
                    <a:pt x="10720" y="19319"/>
                  </a:lnTo>
                  <a:lnTo>
                    <a:pt x="19814" y="14357"/>
                  </a:lnTo>
                  <a:close/>
                  <a:moveTo>
                    <a:pt x="11298" y="146"/>
                  </a:moveTo>
                  <a:lnTo>
                    <a:pt x="21167" y="5529"/>
                  </a:lnTo>
                  <a:cubicBezTo>
                    <a:pt x="21433" y="5674"/>
                    <a:pt x="21520" y="5989"/>
                    <a:pt x="21360" y="6231"/>
                  </a:cubicBezTo>
                  <a:cubicBezTo>
                    <a:pt x="21313" y="6303"/>
                    <a:pt x="21246" y="6364"/>
                    <a:pt x="21167" y="6407"/>
                  </a:cubicBezTo>
                  <a:lnTo>
                    <a:pt x="10720" y="12107"/>
                  </a:lnTo>
                  <a:lnTo>
                    <a:pt x="273" y="6407"/>
                  </a:lnTo>
                  <a:cubicBezTo>
                    <a:pt x="7" y="6262"/>
                    <a:pt x="-80" y="5948"/>
                    <a:pt x="80" y="5705"/>
                  </a:cubicBezTo>
                  <a:cubicBezTo>
                    <a:pt x="127" y="5633"/>
                    <a:pt x="194" y="5573"/>
                    <a:pt x="273" y="5529"/>
                  </a:cubicBezTo>
                  <a:lnTo>
                    <a:pt x="10141" y="146"/>
                  </a:lnTo>
                  <a:cubicBezTo>
                    <a:pt x="10497" y="-49"/>
                    <a:pt x="10943" y="-49"/>
                    <a:pt x="11299" y="1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3" name="成组"/>
          <p:cNvGrpSpPr/>
          <p:nvPr/>
        </p:nvGrpSpPr>
        <p:grpSpPr>
          <a:xfrm>
            <a:off x="4172972" y="5256152"/>
            <a:ext cx="457201" cy="457201"/>
            <a:chOff x="0" y="0"/>
            <a:chExt cx="457200" cy="457200"/>
          </a:xfrm>
        </p:grpSpPr>
        <p:sp>
          <p:nvSpPr>
            <p:cNvPr id="94" name="任意形状 109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5" name="任意形状 1092"/>
            <p:cNvSpPr/>
            <p:nvPr/>
          </p:nvSpPr>
          <p:spPr>
            <a:xfrm>
              <a:off x="47085" y="22216"/>
              <a:ext cx="363027" cy="40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1" h="21503" extrusionOk="0">
                  <a:moveTo>
                    <a:pt x="19814" y="14357"/>
                  </a:moveTo>
                  <a:lnTo>
                    <a:pt x="21167" y="15095"/>
                  </a:lnTo>
                  <a:cubicBezTo>
                    <a:pt x="21433" y="15240"/>
                    <a:pt x="21520" y="15554"/>
                    <a:pt x="21360" y="15797"/>
                  </a:cubicBezTo>
                  <a:cubicBezTo>
                    <a:pt x="21313" y="15869"/>
                    <a:pt x="21246" y="15929"/>
                    <a:pt x="21167" y="15973"/>
                  </a:cubicBezTo>
                  <a:lnTo>
                    <a:pt x="11299" y="21356"/>
                  </a:lnTo>
                  <a:cubicBezTo>
                    <a:pt x="10943" y="21551"/>
                    <a:pt x="10497" y="21551"/>
                    <a:pt x="10141" y="21356"/>
                  </a:cubicBezTo>
                  <a:lnTo>
                    <a:pt x="273" y="15973"/>
                  </a:lnTo>
                  <a:cubicBezTo>
                    <a:pt x="7" y="15828"/>
                    <a:pt x="-80" y="15513"/>
                    <a:pt x="80" y="15271"/>
                  </a:cubicBezTo>
                  <a:cubicBezTo>
                    <a:pt x="127" y="15199"/>
                    <a:pt x="194" y="15138"/>
                    <a:pt x="273" y="15095"/>
                  </a:cubicBezTo>
                  <a:lnTo>
                    <a:pt x="1626" y="14357"/>
                  </a:lnTo>
                  <a:lnTo>
                    <a:pt x="10720" y="19319"/>
                  </a:lnTo>
                  <a:lnTo>
                    <a:pt x="19814" y="14357"/>
                  </a:lnTo>
                  <a:close/>
                  <a:moveTo>
                    <a:pt x="19814" y="9549"/>
                  </a:moveTo>
                  <a:lnTo>
                    <a:pt x="21167" y="10287"/>
                  </a:lnTo>
                  <a:cubicBezTo>
                    <a:pt x="21433" y="10432"/>
                    <a:pt x="21520" y="10746"/>
                    <a:pt x="21360" y="10988"/>
                  </a:cubicBezTo>
                  <a:cubicBezTo>
                    <a:pt x="21313" y="11061"/>
                    <a:pt x="21246" y="11121"/>
                    <a:pt x="21167" y="11164"/>
                  </a:cubicBezTo>
                  <a:lnTo>
                    <a:pt x="10720" y="16864"/>
                  </a:lnTo>
                  <a:lnTo>
                    <a:pt x="273" y="11164"/>
                  </a:lnTo>
                  <a:cubicBezTo>
                    <a:pt x="7" y="11019"/>
                    <a:pt x="-80" y="10705"/>
                    <a:pt x="80" y="10463"/>
                  </a:cubicBezTo>
                  <a:cubicBezTo>
                    <a:pt x="127" y="10390"/>
                    <a:pt x="194" y="10330"/>
                    <a:pt x="273" y="10287"/>
                  </a:cubicBezTo>
                  <a:lnTo>
                    <a:pt x="1626" y="9549"/>
                  </a:lnTo>
                  <a:lnTo>
                    <a:pt x="10720" y="14511"/>
                  </a:lnTo>
                  <a:lnTo>
                    <a:pt x="19814" y="9549"/>
                  </a:lnTo>
                  <a:close/>
                  <a:moveTo>
                    <a:pt x="11298" y="146"/>
                  </a:moveTo>
                  <a:lnTo>
                    <a:pt x="21167" y="5529"/>
                  </a:lnTo>
                  <a:cubicBezTo>
                    <a:pt x="21433" y="5674"/>
                    <a:pt x="21520" y="5989"/>
                    <a:pt x="21360" y="6231"/>
                  </a:cubicBezTo>
                  <a:cubicBezTo>
                    <a:pt x="21313" y="6303"/>
                    <a:pt x="21246" y="6364"/>
                    <a:pt x="21167" y="6407"/>
                  </a:cubicBezTo>
                  <a:lnTo>
                    <a:pt x="10720" y="12107"/>
                  </a:lnTo>
                  <a:lnTo>
                    <a:pt x="273" y="6407"/>
                  </a:lnTo>
                  <a:cubicBezTo>
                    <a:pt x="7" y="6262"/>
                    <a:pt x="-80" y="5948"/>
                    <a:pt x="80" y="5705"/>
                  </a:cubicBezTo>
                  <a:cubicBezTo>
                    <a:pt x="127" y="5633"/>
                    <a:pt x="194" y="5573"/>
                    <a:pt x="273" y="5529"/>
                  </a:cubicBezTo>
                  <a:lnTo>
                    <a:pt x="10141" y="146"/>
                  </a:lnTo>
                  <a:cubicBezTo>
                    <a:pt x="10497" y="-49"/>
                    <a:pt x="10943" y="-49"/>
                    <a:pt x="11299" y="146"/>
                  </a:cubicBezTo>
                  <a:close/>
                  <a:moveTo>
                    <a:pt x="10720" y="2215"/>
                  </a:moveTo>
                  <a:lnTo>
                    <a:pt x="3842" y="5968"/>
                  </a:lnTo>
                  <a:lnTo>
                    <a:pt x="10720" y="9721"/>
                  </a:lnTo>
                  <a:lnTo>
                    <a:pt x="17598" y="5968"/>
                  </a:lnTo>
                  <a:lnTo>
                    <a:pt x="10720" y="22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6" name="成组"/>
          <p:cNvGrpSpPr/>
          <p:nvPr/>
        </p:nvGrpSpPr>
        <p:grpSpPr>
          <a:xfrm>
            <a:off x="3258056" y="6169728"/>
            <a:ext cx="457201" cy="457201"/>
            <a:chOff x="0" y="0"/>
            <a:chExt cx="457200" cy="457200"/>
          </a:xfrm>
        </p:grpSpPr>
        <p:sp>
          <p:nvSpPr>
            <p:cNvPr id="97" name="任意形状 109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8" name="任意形状 1095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8400"/>
                  </a:moveTo>
                  <a:lnTo>
                    <a:pt x="2160" y="8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8400"/>
                  </a:lnTo>
                  <a:close/>
                  <a:moveTo>
                    <a:pt x="14040" y="3600"/>
                  </a:moveTo>
                  <a:lnTo>
                    <a:pt x="14040" y="6000"/>
                  </a:lnTo>
                  <a:lnTo>
                    <a:pt x="18360" y="6000"/>
                  </a:lnTo>
                  <a:lnTo>
                    <a:pt x="18360" y="3600"/>
                  </a:lnTo>
                  <a:lnTo>
                    <a:pt x="140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99" name="成组"/>
          <p:cNvGrpSpPr/>
          <p:nvPr/>
        </p:nvGrpSpPr>
        <p:grpSpPr>
          <a:xfrm>
            <a:off x="3258056" y="5256152"/>
            <a:ext cx="457201" cy="457201"/>
            <a:chOff x="0" y="0"/>
            <a:chExt cx="457200" cy="457200"/>
          </a:xfrm>
        </p:grpSpPr>
        <p:sp>
          <p:nvSpPr>
            <p:cNvPr id="100" name="任意形状 109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1" name="任意形状 1098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  <a:moveTo>
                    <a:pt x="14040" y="3600"/>
                  </a:moveTo>
                  <a:lnTo>
                    <a:pt x="18360" y="3600"/>
                  </a:lnTo>
                  <a:lnTo>
                    <a:pt x="18360" y="6000"/>
                  </a:lnTo>
                  <a:lnTo>
                    <a:pt x="14040" y="6000"/>
                  </a:lnTo>
                  <a:lnTo>
                    <a:pt x="140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2" name="成组"/>
          <p:cNvGrpSpPr/>
          <p:nvPr/>
        </p:nvGrpSpPr>
        <p:grpSpPr>
          <a:xfrm>
            <a:off x="2343140" y="6169728"/>
            <a:ext cx="457201" cy="457201"/>
            <a:chOff x="0" y="0"/>
            <a:chExt cx="457200" cy="457200"/>
          </a:xfrm>
        </p:grpSpPr>
        <p:sp>
          <p:nvSpPr>
            <p:cNvPr id="103" name="任意形状 11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4" name="任意形状 1101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8400"/>
                  </a:moveTo>
                  <a:lnTo>
                    <a:pt x="2160" y="84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8400"/>
                  </a:lnTo>
                  <a:close/>
                  <a:moveTo>
                    <a:pt x="3240" y="3600"/>
                  </a:moveTo>
                  <a:lnTo>
                    <a:pt x="3240" y="6000"/>
                  </a:lnTo>
                  <a:lnTo>
                    <a:pt x="5400" y="6000"/>
                  </a:lnTo>
                  <a:lnTo>
                    <a:pt x="5400" y="3600"/>
                  </a:lnTo>
                  <a:lnTo>
                    <a:pt x="3240" y="3600"/>
                  </a:lnTo>
                  <a:close/>
                  <a:moveTo>
                    <a:pt x="7560" y="3600"/>
                  </a:moveTo>
                  <a:lnTo>
                    <a:pt x="7560" y="6000"/>
                  </a:lnTo>
                  <a:lnTo>
                    <a:pt x="9720" y="6000"/>
                  </a:lnTo>
                  <a:lnTo>
                    <a:pt x="9720" y="3600"/>
                  </a:lnTo>
                  <a:lnTo>
                    <a:pt x="756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05" name="成组"/>
          <p:cNvGrpSpPr/>
          <p:nvPr/>
        </p:nvGrpSpPr>
        <p:grpSpPr>
          <a:xfrm>
            <a:off x="2343140" y="5256152"/>
            <a:ext cx="457201" cy="457201"/>
            <a:chOff x="0" y="0"/>
            <a:chExt cx="457200" cy="457200"/>
          </a:xfrm>
        </p:grpSpPr>
        <p:sp>
          <p:nvSpPr>
            <p:cNvPr id="106" name="任意形状 11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7" name="任意形状 1104"/>
            <p:cNvSpPr/>
            <p:nvPr/>
          </p:nvSpPr>
          <p:spPr>
            <a:xfrm>
              <a:off x="38100" y="57150"/>
              <a:ext cx="381000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lnTo>
                    <a:pt x="20520" y="0"/>
                  </a:lnTo>
                  <a:cubicBezTo>
                    <a:pt x="21117" y="0"/>
                    <a:pt x="21600" y="537"/>
                    <a:pt x="21600" y="1200"/>
                  </a:cubicBezTo>
                  <a:lnTo>
                    <a:pt x="21600" y="20400"/>
                  </a:lnTo>
                  <a:cubicBezTo>
                    <a:pt x="21600" y="21063"/>
                    <a:pt x="21117" y="21600"/>
                    <a:pt x="20520" y="21600"/>
                  </a:cubicBezTo>
                  <a:lnTo>
                    <a:pt x="1080" y="21600"/>
                  </a:lnTo>
                  <a:cubicBezTo>
                    <a:pt x="483" y="21600"/>
                    <a:pt x="0" y="21063"/>
                    <a:pt x="0" y="20400"/>
                  </a:cubicBezTo>
                  <a:lnTo>
                    <a:pt x="0" y="1200"/>
                  </a:lnTo>
                  <a:cubicBezTo>
                    <a:pt x="0" y="537"/>
                    <a:pt x="483" y="0"/>
                    <a:pt x="1080" y="0"/>
                  </a:cubicBezTo>
                  <a:close/>
                  <a:moveTo>
                    <a:pt x="19440" y="9600"/>
                  </a:moveTo>
                  <a:lnTo>
                    <a:pt x="2160" y="9600"/>
                  </a:lnTo>
                  <a:lnTo>
                    <a:pt x="2160" y="19200"/>
                  </a:lnTo>
                  <a:lnTo>
                    <a:pt x="19440" y="19200"/>
                  </a:lnTo>
                  <a:lnTo>
                    <a:pt x="19440" y="9600"/>
                  </a:lnTo>
                  <a:close/>
                  <a:moveTo>
                    <a:pt x="19440" y="7200"/>
                  </a:moveTo>
                  <a:lnTo>
                    <a:pt x="19440" y="2400"/>
                  </a:lnTo>
                  <a:lnTo>
                    <a:pt x="2160" y="2400"/>
                  </a:lnTo>
                  <a:lnTo>
                    <a:pt x="2160" y="7200"/>
                  </a:lnTo>
                  <a:lnTo>
                    <a:pt x="19440" y="7200"/>
                  </a:lnTo>
                  <a:close/>
                  <a:moveTo>
                    <a:pt x="7560" y="3600"/>
                  </a:moveTo>
                  <a:lnTo>
                    <a:pt x="9720" y="3600"/>
                  </a:lnTo>
                  <a:lnTo>
                    <a:pt x="9720" y="6000"/>
                  </a:lnTo>
                  <a:lnTo>
                    <a:pt x="7560" y="6000"/>
                  </a:lnTo>
                  <a:lnTo>
                    <a:pt x="7560" y="3600"/>
                  </a:lnTo>
                  <a:close/>
                  <a:moveTo>
                    <a:pt x="3240" y="3600"/>
                  </a:moveTo>
                  <a:lnTo>
                    <a:pt x="5400" y="3600"/>
                  </a:lnTo>
                  <a:lnTo>
                    <a:pt x="5400" y="6000"/>
                  </a:lnTo>
                  <a:lnTo>
                    <a:pt x="3240" y="6000"/>
                  </a:lnTo>
                  <a:lnTo>
                    <a:pt x="3240" y="3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0122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成组"/>
          <p:cNvGrpSpPr/>
          <p:nvPr/>
        </p:nvGrpSpPr>
        <p:grpSpPr>
          <a:xfrm>
            <a:off x="838200" y="1752600"/>
            <a:ext cx="457200" cy="457200"/>
            <a:chOff x="0" y="0"/>
            <a:chExt cx="457200" cy="457200"/>
          </a:xfrm>
        </p:grpSpPr>
        <p:sp>
          <p:nvSpPr>
            <p:cNvPr id="3" name="任意形状 22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" name="任意形状 22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12960" y="0"/>
                  </a:lnTo>
                  <a:cubicBezTo>
                    <a:pt x="17732" y="0"/>
                    <a:pt x="21600" y="3967"/>
                    <a:pt x="21600" y="8862"/>
                  </a:cubicBezTo>
                  <a:cubicBezTo>
                    <a:pt x="21600" y="13756"/>
                    <a:pt x="17732" y="17723"/>
                    <a:pt x="12960" y="17723"/>
                  </a:cubicBezTo>
                  <a:lnTo>
                    <a:pt x="12960" y="21600"/>
                  </a:lnTo>
                  <a:cubicBezTo>
                    <a:pt x="7560" y="19385"/>
                    <a:pt x="0" y="16062"/>
                    <a:pt x="0" y="8862"/>
                  </a:cubicBezTo>
                  <a:cubicBezTo>
                    <a:pt x="0" y="3967"/>
                    <a:pt x="3868" y="0"/>
                    <a:pt x="86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" name="成组"/>
          <p:cNvGrpSpPr/>
          <p:nvPr/>
        </p:nvGrpSpPr>
        <p:grpSpPr>
          <a:xfrm>
            <a:off x="838200" y="838200"/>
            <a:ext cx="457200" cy="457200"/>
            <a:chOff x="0" y="0"/>
            <a:chExt cx="457200" cy="457200"/>
          </a:xfrm>
        </p:grpSpPr>
        <p:sp>
          <p:nvSpPr>
            <p:cNvPr id="6" name="任意形状 22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" name="任意形状 22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12960" y="0"/>
                  </a:lnTo>
                  <a:cubicBezTo>
                    <a:pt x="17732" y="0"/>
                    <a:pt x="21600" y="3967"/>
                    <a:pt x="21600" y="8862"/>
                  </a:cubicBezTo>
                  <a:cubicBezTo>
                    <a:pt x="21600" y="13756"/>
                    <a:pt x="17732" y="17723"/>
                    <a:pt x="12960" y="17723"/>
                  </a:cubicBezTo>
                  <a:lnTo>
                    <a:pt x="12960" y="21600"/>
                  </a:lnTo>
                  <a:cubicBezTo>
                    <a:pt x="7560" y="19385"/>
                    <a:pt x="0" y="16062"/>
                    <a:pt x="0" y="8862"/>
                  </a:cubicBezTo>
                  <a:cubicBezTo>
                    <a:pt x="0" y="3967"/>
                    <a:pt x="3868" y="0"/>
                    <a:pt x="8640" y="0"/>
                  </a:cubicBezTo>
                  <a:close/>
                  <a:moveTo>
                    <a:pt x="10800" y="15508"/>
                  </a:moveTo>
                  <a:lnTo>
                    <a:pt x="12960" y="15508"/>
                  </a:lnTo>
                  <a:cubicBezTo>
                    <a:pt x="16539" y="15508"/>
                    <a:pt x="19440" y="12532"/>
                    <a:pt x="19440" y="8862"/>
                  </a:cubicBezTo>
                  <a:cubicBezTo>
                    <a:pt x="19440" y="5191"/>
                    <a:pt x="16539" y="2215"/>
                    <a:pt x="12960" y="2215"/>
                  </a:cubicBezTo>
                  <a:lnTo>
                    <a:pt x="8640" y="2215"/>
                  </a:lnTo>
                  <a:cubicBezTo>
                    <a:pt x="5061" y="2215"/>
                    <a:pt x="2160" y="5191"/>
                    <a:pt x="2160" y="8862"/>
                  </a:cubicBezTo>
                  <a:cubicBezTo>
                    <a:pt x="2160" y="12860"/>
                    <a:pt x="4819" y="15470"/>
                    <a:pt x="10800" y="18255"/>
                  </a:cubicBezTo>
                  <a:lnTo>
                    <a:pt x="10800" y="155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" name="成组"/>
          <p:cNvGrpSpPr/>
          <p:nvPr/>
        </p:nvGrpSpPr>
        <p:grpSpPr>
          <a:xfrm>
            <a:off x="1752612" y="1752600"/>
            <a:ext cx="457201" cy="457200"/>
            <a:chOff x="0" y="0"/>
            <a:chExt cx="457200" cy="457200"/>
          </a:xfrm>
        </p:grpSpPr>
        <p:sp>
          <p:nvSpPr>
            <p:cNvPr id="9" name="任意形状 22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0" name="任意形状 22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6" y="17723"/>
                  </a:moveTo>
                  <a:lnTo>
                    <a:pt x="10800" y="21600"/>
                  </a:lnTo>
                  <a:lnTo>
                    <a:pt x="8154" y="17723"/>
                  </a:lnTo>
                  <a:lnTo>
                    <a:pt x="1080" y="17723"/>
                  </a:lnTo>
                  <a:cubicBezTo>
                    <a:pt x="483" y="17723"/>
                    <a:pt x="0" y="17227"/>
                    <a:pt x="0" y="16615"/>
                  </a:cubicBez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13446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1" name="成组"/>
          <p:cNvGrpSpPr/>
          <p:nvPr/>
        </p:nvGrpSpPr>
        <p:grpSpPr>
          <a:xfrm>
            <a:off x="1752612" y="838200"/>
            <a:ext cx="457201" cy="457200"/>
            <a:chOff x="0" y="0"/>
            <a:chExt cx="457200" cy="457200"/>
          </a:xfrm>
        </p:grpSpPr>
        <p:sp>
          <p:nvSpPr>
            <p:cNvPr id="12" name="任意形状 23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3" name="任意形状 23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46" y="17723"/>
                  </a:moveTo>
                  <a:lnTo>
                    <a:pt x="10800" y="21600"/>
                  </a:lnTo>
                  <a:lnTo>
                    <a:pt x="8154" y="17723"/>
                  </a:lnTo>
                  <a:lnTo>
                    <a:pt x="1080" y="17723"/>
                  </a:lnTo>
                  <a:cubicBezTo>
                    <a:pt x="483" y="17723"/>
                    <a:pt x="0" y="17227"/>
                    <a:pt x="0" y="16615"/>
                  </a:cubicBez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13446" y="17723"/>
                  </a:lnTo>
                  <a:close/>
                  <a:moveTo>
                    <a:pt x="12322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5508"/>
                  </a:lnTo>
                  <a:lnTo>
                    <a:pt x="9278" y="15508"/>
                  </a:lnTo>
                  <a:lnTo>
                    <a:pt x="10800" y="17736"/>
                  </a:lnTo>
                  <a:lnTo>
                    <a:pt x="12322" y="1550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4" name="成组"/>
          <p:cNvGrpSpPr/>
          <p:nvPr/>
        </p:nvGrpSpPr>
        <p:grpSpPr>
          <a:xfrm>
            <a:off x="2667024" y="1752600"/>
            <a:ext cx="457201" cy="457200"/>
            <a:chOff x="0" y="0"/>
            <a:chExt cx="457200" cy="457200"/>
          </a:xfrm>
        </p:grpSpPr>
        <p:sp>
          <p:nvSpPr>
            <p:cNvPr id="15" name="任意形状 23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6" name="任意形状 235"/>
            <p:cNvSpPr/>
            <p:nvPr/>
          </p:nvSpPr>
          <p:spPr>
            <a:xfrm>
              <a:off x="38099" y="38100"/>
              <a:ext cx="381002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17" name="成组"/>
          <p:cNvGrpSpPr/>
          <p:nvPr/>
        </p:nvGrpSpPr>
        <p:grpSpPr>
          <a:xfrm>
            <a:off x="2667024" y="838200"/>
            <a:ext cx="457201" cy="457200"/>
            <a:chOff x="0" y="0"/>
            <a:chExt cx="457200" cy="457200"/>
          </a:xfrm>
        </p:grpSpPr>
        <p:sp>
          <p:nvSpPr>
            <p:cNvPr id="18" name="任意形状 23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19" name="任意形状 238"/>
            <p:cNvSpPr/>
            <p:nvPr/>
          </p:nvSpPr>
          <p:spPr>
            <a:xfrm>
              <a:off x="38099" y="38100"/>
              <a:ext cx="381002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713" y="20327"/>
                  </a:moveTo>
                  <a:lnTo>
                    <a:pt x="0" y="21597"/>
                  </a:lnTo>
                  <a:lnTo>
                    <a:pt x="1270" y="15884"/>
                  </a:lnTo>
                  <a:cubicBezTo>
                    <a:pt x="433" y="14319"/>
                    <a:pt x="-3" y="12572"/>
                    <a:pt x="0" y="10799"/>
                  </a:cubicBezTo>
                  <a:cubicBezTo>
                    <a:pt x="0" y="4835"/>
                    <a:pt x="4834" y="0"/>
                    <a:pt x="10798" y="0"/>
                  </a:cubicBezTo>
                  <a:cubicBezTo>
                    <a:pt x="16762" y="0"/>
                    <a:pt x="21597" y="4835"/>
                    <a:pt x="21597" y="10799"/>
                  </a:cubicBezTo>
                  <a:cubicBezTo>
                    <a:pt x="21597" y="16763"/>
                    <a:pt x="16762" y="21597"/>
                    <a:pt x="10798" y="21597"/>
                  </a:cubicBezTo>
                  <a:cubicBezTo>
                    <a:pt x="9024" y="21600"/>
                    <a:pt x="7278" y="21164"/>
                    <a:pt x="5713" y="20327"/>
                  </a:cubicBezTo>
                  <a:close/>
                  <a:moveTo>
                    <a:pt x="6026" y="18046"/>
                  </a:moveTo>
                  <a:lnTo>
                    <a:pt x="6732" y="18424"/>
                  </a:lnTo>
                  <a:cubicBezTo>
                    <a:pt x="7983" y="19092"/>
                    <a:pt x="9380" y="19440"/>
                    <a:pt x="10798" y="19438"/>
                  </a:cubicBezTo>
                  <a:cubicBezTo>
                    <a:pt x="15569" y="19438"/>
                    <a:pt x="19437" y="15570"/>
                    <a:pt x="19437" y="10799"/>
                  </a:cubicBezTo>
                  <a:cubicBezTo>
                    <a:pt x="19437" y="6028"/>
                    <a:pt x="15569" y="2160"/>
                    <a:pt x="10798" y="2160"/>
                  </a:cubicBezTo>
                  <a:cubicBezTo>
                    <a:pt x="6027" y="2160"/>
                    <a:pt x="2159" y="6028"/>
                    <a:pt x="2159" y="10799"/>
                  </a:cubicBezTo>
                  <a:cubicBezTo>
                    <a:pt x="2159" y="12239"/>
                    <a:pt x="2510" y="13626"/>
                    <a:pt x="3174" y="14865"/>
                  </a:cubicBezTo>
                  <a:lnTo>
                    <a:pt x="3551" y="15571"/>
                  </a:lnTo>
                  <a:lnTo>
                    <a:pt x="2844" y="18753"/>
                  </a:lnTo>
                  <a:lnTo>
                    <a:pt x="6026" y="180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0" name="成组"/>
          <p:cNvGrpSpPr/>
          <p:nvPr/>
        </p:nvGrpSpPr>
        <p:grpSpPr>
          <a:xfrm>
            <a:off x="3581436" y="1752600"/>
            <a:ext cx="457201" cy="457200"/>
            <a:chOff x="0" y="0"/>
            <a:chExt cx="457200" cy="457200"/>
          </a:xfrm>
        </p:grpSpPr>
        <p:sp>
          <p:nvSpPr>
            <p:cNvPr id="21" name="任意形状 24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" name="任意形状 24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3" name="成组"/>
          <p:cNvGrpSpPr/>
          <p:nvPr/>
        </p:nvGrpSpPr>
        <p:grpSpPr>
          <a:xfrm>
            <a:off x="3581436" y="838200"/>
            <a:ext cx="457201" cy="457200"/>
            <a:chOff x="0" y="0"/>
            <a:chExt cx="457200" cy="457200"/>
          </a:xfrm>
        </p:grpSpPr>
        <p:sp>
          <p:nvSpPr>
            <p:cNvPr id="24" name="任意形状 24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" name="任意形状 24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" name="成组"/>
          <p:cNvGrpSpPr/>
          <p:nvPr/>
        </p:nvGrpSpPr>
        <p:grpSpPr>
          <a:xfrm>
            <a:off x="7239084" y="1752600"/>
            <a:ext cx="457201" cy="457200"/>
            <a:chOff x="0" y="0"/>
            <a:chExt cx="457200" cy="457200"/>
          </a:xfrm>
        </p:grpSpPr>
        <p:sp>
          <p:nvSpPr>
            <p:cNvPr id="27" name="任意形状 246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" name="任意形状 247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0036" y="10103"/>
                  </a:moveTo>
                  <a:lnTo>
                    <a:pt x="7363" y="7362"/>
                  </a:lnTo>
                  <a:lnTo>
                    <a:pt x="5836" y="8929"/>
                  </a:lnTo>
                  <a:lnTo>
                    <a:pt x="10036" y="13237"/>
                  </a:lnTo>
                  <a:lnTo>
                    <a:pt x="16146" y="6971"/>
                  </a:lnTo>
                  <a:lnTo>
                    <a:pt x="14619" y="5404"/>
                  </a:lnTo>
                  <a:lnTo>
                    <a:pt x="10036" y="10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9" name="成组"/>
          <p:cNvGrpSpPr/>
          <p:nvPr/>
        </p:nvGrpSpPr>
        <p:grpSpPr>
          <a:xfrm>
            <a:off x="7239084" y="838200"/>
            <a:ext cx="457201" cy="457200"/>
            <a:chOff x="0" y="0"/>
            <a:chExt cx="457200" cy="457200"/>
          </a:xfrm>
        </p:grpSpPr>
        <p:sp>
          <p:nvSpPr>
            <p:cNvPr id="30" name="任意形状 249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" name="任意形状 250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10036" y="10103"/>
                  </a:moveTo>
                  <a:lnTo>
                    <a:pt x="14619" y="5404"/>
                  </a:lnTo>
                  <a:lnTo>
                    <a:pt x="16146" y="6971"/>
                  </a:lnTo>
                  <a:lnTo>
                    <a:pt x="10036" y="13237"/>
                  </a:lnTo>
                  <a:lnTo>
                    <a:pt x="5835" y="8928"/>
                  </a:lnTo>
                  <a:lnTo>
                    <a:pt x="7363" y="7362"/>
                  </a:lnTo>
                  <a:lnTo>
                    <a:pt x="10036" y="101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2" name="成组"/>
          <p:cNvGrpSpPr/>
          <p:nvPr/>
        </p:nvGrpSpPr>
        <p:grpSpPr>
          <a:xfrm>
            <a:off x="8153496" y="1752600"/>
            <a:ext cx="457201" cy="457200"/>
            <a:chOff x="0" y="0"/>
            <a:chExt cx="457200" cy="457200"/>
          </a:xfrm>
        </p:grpSpPr>
        <p:sp>
          <p:nvSpPr>
            <p:cNvPr id="33" name="任意形状 252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4" name="任意形状 253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2328" y="8862"/>
                  </a:moveTo>
                  <a:lnTo>
                    <a:pt x="15000" y="6120"/>
                  </a:lnTo>
                  <a:lnTo>
                    <a:pt x="13473" y="4554"/>
                  </a:lnTo>
                  <a:lnTo>
                    <a:pt x="10800" y="7295"/>
                  </a:lnTo>
                  <a:lnTo>
                    <a:pt x="8127" y="4553"/>
                  </a:lnTo>
                  <a:lnTo>
                    <a:pt x="6600" y="6120"/>
                  </a:lnTo>
                  <a:lnTo>
                    <a:pt x="9273" y="8862"/>
                  </a:lnTo>
                  <a:lnTo>
                    <a:pt x="6599" y="11603"/>
                  </a:lnTo>
                  <a:lnTo>
                    <a:pt x="8126" y="13169"/>
                  </a:lnTo>
                  <a:lnTo>
                    <a:pt x="10800" y="10428"/>
                  </a:lnTo>
                  <a:lnTo>
                    <a:pt x="13473" y="13169"/>
                  </a:lnTo>
                  <a:lnTo>
                    <a:pt x="15000" y="11603"/>
                  </a:lnTo>
                  <a:lnTo>
                    <a:pt x="12327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5" name="成组"/>
          <p:cNvGrpSpPr/>
          <p:nvPr/>
        </p:nvGrpSpPr>
        <p:grpSpPr>
          <a:xfrm>
            <a:off x="8153496" y="838200"/>
            <a:ext cx="457201" cy="457200"/>
            <a:chOff x="0" y="0"/>
            <a:chExt cx="457200" cy="457200"/>
          </a:xfrm>
        </p:grpSpPr>
        <p:sp>
          <p:nvSpPr>
            <p:cNvPr id="36" name="任意形状 255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7" name="任意形状 256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2327" y="8862"/>
                  </a:moveTo>
                  <a:lnTo>
                    <a:pt x="15000" y="11603"/>
                  </a:lnTo>
                  <a:lnTo>
                    <a:pt x="13473" y="13169"/>
                  </a:lnTo>
                  <a:lnTo>
                    <a:pt x="10800" y="10428"/>
                  </a:lnTo>
                  <a:lnTo>
                    <a:pt x="8127" y="13170"/>
                  </a:lnTo>
                  <a:lnTo>
                    <a:pt x="6600" y="11604"/>
                  </a:lnTo>
                  <a:lnTo>
                    <a:pt x="9273" y="8862"/>
                  </a:lnTo>
                  <a:lnTo>
                    <a:pt x="6599" y="6120"/>
                  </a:lnTo>
                  <a:lnTo>
                    <a:pt x="8126" y="4554"/>
                  </a:lnTo>
                  <a:lnTo>
                    <a:pt x="10800" y="7295"/>
                  </a:lnTo>
                  <a:lnTo>
                    <a:pt x="13473" y="4554"/>
                  </a:lnTo>
                  <a:lnTo>
                    <a:pt x="15000" y="6120"/>
                  </a:lnTo>
                  <a:lnTo>
                    <a:pt x="12327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" name="成组"/>
          <p:cNvGrpSpPr/>
          <p:nvPr/>
        </p:nvGrpSpPr>
        <p:grpSpPr>
          <a:xfrm>
            <a:off x="10896732" y="1752600"/>
            <a:ext cx="457201" cy="457200"/>
            <a:chOff x="0" y="0"/>
            <a:chExt cx="457200" cy="457200"/>
          </a:xfrm>
        </p:grpSpPr>
        <p:sp>
          <p:nvSpPr>
            <p:cNvPr id="39" name="任意形状 25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0" name="任意形状 25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1880" y="8862"/>
                  </a:moveTo>
                  <a:lnTo>
                    <a:pt x="11880" y="4431"/>
                  </a:lnTo>
                  <a:lnTo>
                    <a:pt x="9720" y="4431"/>
                  </a:lnTo>
                  <a:lnTo>
                    <a:pt x="9720" y="8862"/>
                  </a:lnTo>
                  <a:lnTo>
                    <a:pt x="6480" y="8862"/>
                  </a:lnTo>
                  <a:lnTo>
                    <a:pt x="10800" y="13292"/>
                  </a:lnTo>
                  <a:lnTo>
                    <a:pt x="15120" y="886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1" name="成组"/>
          <p:cNvGrpSpPr/>
          <p:nvPr/>
        </p:nvGrpSpPr>
        <p:grpSpPr>
          <a:xfrm>
            <a:off x="10896732" y="838200"/>
            <a:ext cx="457201" cy="457200"/>
            <a:chOff x="0" y="0"/>
            <a:chExt cx="457200" cy="457200"/>
          </a:xfrm>
        </p:grpSpPr>
        <p:sp>
          <p:nvSpPr>
            <p:cNvPr id="42" name="任意形状 26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" name="任意形状 26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1880" y="8862"/>
                  </a:moveTo>
                  <a:lnTo>
                    <a:pt x="15120" y="8862"/>
                  </a:lnTo>
                  <a:lnTo>
                    <a:pt x="10800" y="13292"/>
                  </a:lnTo>
                  <a:lnTo>
                    <a:pt x="6480" y="8862"/>
                  </a:lnTo>
                  <a:lnTo>
                    <a:pt x="9720" y="8862"/>
                  </a:lnTo>
                  <a:lnTo>
                    <a:pt x="9720" y="4431"/>
                  </a:lnTo>
                  <a:lnTo>
                    <a:pt x="11880" y="4431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成组"/>
          <p:cNvGrpSpPr/>
          <p:nvPr/>
        </p:nvGrpSpPr>
        <p:grpSpPr>
          <a:xfrm>
            <a:off x="9067908" y="1752600"/>
            <a:ext cx="457201" cy="457200"/>
            <a:chOff x="0" y="0"/>
            <a:chExt cx="457200" cy="457200"/>
          </a:xfrm>
        </p:grpSpPr>
        <p:sp>
          <p:nvSpPr>
            <p:cNvPr id="45" name="任意形状 26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任意形状 265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0800" y="7754"/>
                  </a:moveTo>
                  <a:lnTo>
                    <a:pt x="6480" y="7754"/>
                  </a:lnTo>
                  <a:lnTo>
                    <a:pt x="6480" y="9969"/>
                  </a:lnTo>
                  <a:lnTo>
                    <a:pt x="10800" y="9969"/>
                  </a:lnTo>
                  <a:lnTo>
                    <a:pt x="10800" y="13292"/>
                  </a:lnTo>
                  <a:lnTo>
                    <a:pt x="15120" y="8862"/>
                  </a:lnTo>
                  <a:lnTo>
                    <a:pt x="10800" y="4431"/>
                  </a:lnTo>
                  <a:lnTo>
                    <a:pt x="1080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7" name="成组"/>
          <p:cNvGrpSpPr/>
          <p:nvPr/>
        </p:nvGrpSpPr>
        <p:grpSpPr>
          <a:xfrm>
            <a:off x="9067908" y="838200"/>
            <a:ext cx="457201" cy="457200"/>
            <a:chOff x="0" y="0"/>
            <a:chExt cx="457200" cy="457200"/>
          </a:xfrm>
        </p:grpSpPr>
        <p:sp>
          <p:nvSpPr>
            <p:cNvPr id="48" name="任意形状 26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9" name="任意形状 268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0800" y="7754"/>
                  </a:moveTo>
                  <a:lnTo>
                    <a:pt x="10800" y="4431"/>
                  </a:lnTo>
                  <a:lnTo>
                    <a:pt x="15120" y="8862"/>
                  </a:lnTo>
                  <a:lnTo>
                    <a:pt x="10800" y="13292"/>
                  </a:lnTo>
                  <a:lnTo>
                    <a:pt x="10800" y="9969"/>
                  </a:lnTo>
                  <a:lnTo>
                    <a:pt x="6480" y="9969"/>
                  </a:lnTo>
                  <a:lnTo>
                    <a:pt x="6480" y="7754"/>
                  </a:lnTo>
                  <a:lnTo>
                    <a:pt x="1080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0" name="成组"/>
          <p:cNvGrpSpPr/>
          <p:nvPr/>
        </p:nvGrpSpPr>
        <p:grpSpPr>
          <a:xfrm>
            <a:off x="9982320" y="1752600"/>
            <a:ext cx="457201" cy="457200"/>
            <a:chOff x="0" y="0"/>
            <a:chExt cx="457200" cy="457200"/>
          </a:xfrm>
        </p:grpSpPr>
        <p:sp>
          <p:nvSpPr>
            <p:cNvPr id="51" name="任意形状 30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2" name="任意形状 30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11880" y="8862"/>
                  </a:moveTo>
                  <a:lnTo>
                    <a:pt x="15120" y="8862"/>
                  </a:lnTo>
                  <a:lnTo>
                    <a:pt x="10800" y="4431"/>
                  </a:lnTo>
                  <a:lnTo>
                    <a:pt x="6480" y="8862"/>
                  </a:lnTo>
                  <a:lnTo>
                    <a:pt x="9720" y="8862"/>
                  </a:lnTo>
                  <a:lnTo>
                    <a:pt x="9720" y="13292"/>
                  </a:lnTo>
                  <a:lnTo>
                    <a:pt x="11880" y="1329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3" name="成组"/>
          <p:cNvGrpSpPr/>
          <p:nvPr/>
        </p:nvGrpSpPr>
        <p:grpSpPr>
          <a:xfrm>
            <a:off x="9982320" y="838200"/>
            <a:ext cx="457201" cy="457200"/>
            <a:chOff x="0" y="0"/>
            <a:chExt cx="457200" cy="457200"/>
          </a:xfrm>
        </p:grpSpPr>
        <p:sp>
          <p:nvSpPr>
            <p:cNvPr id="54" name="任意形状 30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" name="任意形状 30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2160" y="17042"/>
                  </a:moveTo>
                  <a:lnTo>
                    <a:pt x="4064" y="15508"/>
                  </a:ln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close/>
                  <a:moveTo>
                    <a:pt x="11880" y="8862"/>
                  </a:moveTo>
                  <a:lnTo>
                    <a:pt x="11880" y="13292"/>
                  </a:lnTo>
                  <a:lnTo>
                    <a:pt x="9720" y="13292"/>
                  </a:lnTo>
                  <a:lnTo>
                    <a:pt x="9720" y="8862"/>
                  </a:lnTo>
                  <a:lnTo>
                    <a:pt x="6480" y="8862"/>
                  </a:lnTo>
                  <a:lnTo>
                    <a:pt x="10800" y="4431"/>
                  </a:lnTo>
                  <a:lnTo>
                    <a:pt x="15120" y="8862"/>
                  </a:lnTo>
                  <a:lnTo>
                    <a:pt x="11880" y="88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6" name="成组"/>
          <p:cNvGrpSpPr/>
          <p:nvPr/>
        </p:nvGrpSpPr>
        <p:grpSpPr>
          <a:xfrm>
            <a:off x="5410260" y="1752600"/>
            <a:ext cx="457201" cy="457200"/>
            <a:chOff x="0" y="0"/>
            <a:chExt cx="457200" cy="457200"/>
          </a:xfrm>
        </p:grpSpPr>
        <p:sp>
          <p:nvSpPr>
            <p:cNvPr id="57" name="任意形状 318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任意形状 319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5400" y="7754"/>
                  </a:moveTo>
                  <a:lnTo>
                    <a:pt x="5400" y="9969"/>
                  </a:lnTo>
                  <a:lnTo>
                    <a:pt x="7560" y="9969"/>
                  </a:lnTo>
                  <a:lnTo>
                    <a:pt x="7560" y="7754"/>
                  </a:lnTo>
                  <a:lnTo>
                    <a:pt x="5400" y="7754"/>
                  </a:lnTo>
                  <a:close/>
                  <a:moveTo>
                    <a:pt x="9720" y="7754"/>
                  </a:moveTo>
                  <a:lnTo>
                    <a:pt x="9720" y="9969"/>
                  </a:lnTo>
                  <a:lnTo>
                    <a:pt x="11880" y="9969"/>
                  </a:lnTo>
                  <a:lnTo>
                    <a:pt x="11880" y="7754"/>
                  </a:lnTo>
                  <a:lnTo>
                    <a:pt x="9720" y="7754"/>
                  </a:lnTo>
                  <a:close/>
                  <a:moveTo>
                    <a:pt x="14040" y="7754"/>
                  </a:moveTo>
                  <a:lnTo>
                    <a:pt x="14040" y="9969"/>
                  </a:lnTo>
                  <a:lnTo>
                    <a:pt x="16200" y="9969"/>
                  </a:lnTo>
                  <a:lnTo>
                    <a:pt x="16200" y="7754"/>
                  </a:lnTo>
                  <a:lnTo>
                    <a:pt x="1404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" name="成组"/>
          <p:cNvGrpSpPr/>
          <p:nvPr/>
        </p:nvGrpSpPr>
        <p:grpSpPr>
          <a:xfrm>
            <a:off x="5410260" y="838200"/>
            <a:ext cx="457201" cy="457200"/>
            <a:chOff x="0" y="0"/>
            <a:chExt cx="457200" cy="457200"/>
          </a:xfrm>
        </p:grpSpPr>
        <p:sp>
          <p:nvSpPr>
            <p:cNvPr id="60" name="任意形状 321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任意形状 322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9720" y="7754"/>
                  </a:moveTo>
                  <a:lnTo>
                    <a:pt x="11880" y="7754"/>
                  </a:lnTo>
                  <a:lnTo>
                    <a:pt x="11880" y="9969"/>
                  </a:lnTo>
                  <a:lnTo>
                    <a:pt x="9720" y="9969"/>
                  </a:lnTo>
                  <a:lnTo>
                    <a:pt x="9720" y="7754"/>
                  </a:lnTo>
                  <a:close/>
                  <a:moveTo>
                    <a:pt x="5400" y="7754"/>
                  </a:moveTo>
                  <a:lnTo>
                    <a:pt x="7560" y="7754"/>
                  </a:lnTo>
                  <a:lnTo>
                    <a:pt x="7560" y="9969"/>
                  </a:lnTo>
                  <a:lnTo>
                    <a:pt x="5400" y="9969"/>
                  </a:lnTo>
                  <a:lnTo>
                    <a:pt x="5400" y="7754"/>
                  </a:lnTo>
                  <a:close/>
                  <a:moveTo>
                    <a:pt x="14040" y="7754"/>
                  </a:moveTo>
                  <a:lnTo>
                    <a:pt x="16200" y="7754"/>
                  </a:lnTo>
                  <a:lnTo>
                    <a:pt x="16200" y="9969"/>
                  </a:lnTo>
                  <a:lnTo>
                    <a:pt x="14040" y="9969"/>
                  </a:lnTo>
                  <a:lnTo>
                    <a:pt x="1404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2" name="成组"/>
          <p:cNvGrpSpPr/>
          <p:nvPr/>
        </p:nvGrpSpPr>
        <p:grpSpPr>
          <a:xfrm>
            <a:off x="6324672" y="1752600"/>
            <a:ext cx="457201" cy="457200"/>
            <a:chOff x="0" y="0"/>
            <a:chExt cx="457200" cy="457200"/>
          </a:xfrm>
        </p:grpSpPr>
        <p:sp>
          <p:nvSpPr>
            <p:cNvPr id="63" name="任意形状 324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" name="任意形状 325"/>
            <p:cNvSpPr/>
            <p:nvPr/>
          </p:nvSpPr>
          <p:spPr>
            <a:xfrm>
              <a:off x="38099" y="57150"/>
              <a:ext cx="381002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7193"/>
                  </a:moveTo>
                  <a:cubicBezTo>
                    <a:pt x="-2" y="3223"/>
                    <a:pt x="2892" y="3"/>
                    <a:pt x="6465" y="0"/>
                  </a:cubicBezTo>
                  <a:cubicBezTo>
                    <a:pt x="6470" y="0"/>
                    <a:pt x="6475" y="0"/>
                    <a:pt x="6480" y="0"/>
                  </a:cubicBezTo>
                  <a:lnTo>
                    <a:pt x="15119" y="0"/>
                  </a:lnTo>
                  <a:cubicBezTo>
                    <a:pt x="18696" y="0"/>
                    <a:pt x="21598" y="3234"/>
                    <a:pt x="21598" y="7193"/>
                  </a:cubicBezTo>
                  <a:lnTo>
                    <a:pt x="21598" y="21600"/>
                  </a:lnTo>
                  <a:lnTo>
                    <a:pt x="6480" y="21600"/>
                  </a:lnTo>
                  <a:cubicBezTo>
                    <a:pt x="2902" y="21600"/>
                    <a:pt x="0" y="18366"/>
                    <a:pt x="0" y="14407"/>
                  </a:cubicBezTo>
                  <a:lnTo>
                    <a:pt x="0" y="7193"/>
                  </a:lnTo>
                  <a:close/>
                  <a:moveTo>
                    <a:pt x="12959" y="9600"/>
                  </a:moveTo>
                  <a:lnTo>
                    <a:pt x="12959" y="12000"/>
                  </a:lnTo>
                  <a:lnTo>
                    <a:pt x="15119" y="12000"/>
                  </a:lnTo>
                  <a:lnTo>
                    <a:pt x="15119" y="9600"/>
                  </a:lnTo>
                  <a:lnTo>
                    <a:pt x="12959" y="9600"/>
                  </a:lnTo>
                  <a:close/>
                  <a:moveTo>
                    <a:pt x="6480" y="9600"/>
                  </a:moveTo>
                  <a:lnTo>
                    <a:pt x="6480" y="12000"/>
                  </a:lnTo>
                  <a:lnTo>
                    <a:pt x="8639" y="12000"/>
                  </a:lnTo>
                  <a:lnTo>
                    <a:pt x="8639" y="9600"/>
                  </a:lnTo>
                  <a:lnTo>
                    <a:pt x="64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5" name="成组"/>
          <p:cNvGrpSpPr/>
          <p:nvPr/>
        </p:nvGrpSpPr>
        <p:grpSpPr>
          <a:xfrm>
            <a:off x="6324672" y="838200"/>
            <a:ext cx="457201" cy="457200"/>
            <a:chOff x="0" y="0"/>
            <a:chExt cx="457200" cy="457200"/>
          </a:xfrm>
        </p:grpSpPr>
        <p:sp>
          <p:nvSpPr>
            <p:cNvPr id="66" name="任意形状 327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7" name="任意形状 328"/>
            <p:cNvSpPr/>
            <p:nvPr/>
          </p:nvSpPr>
          <p:spPr>
            <a:xfrm>
              <a:off x="38099" y="57150"/>
              <a:ext cx="381002" cy="34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0" y="7193"/>
                  </a:moveTo>
                  <a:cubicBezTo>
                    <a:pt x="-2" y="3223"/>
                    <a:pt x="2892" y="3"/>
                    <a:pt x="6465" y="0"/>
                  </a:cubicBezTo>
                  <a:cubicBezTo>
                    <a:pt x="6470" y="0"/>
                    <a:pt x="6475" y="0"/>
                    <a:pt x="6480" y="0"/>
                  </a:cubicBezTo>
                  <a:lnTo>
                    <a:pt x="15119" y="0"/>
                  </a:lnTo>
                  <a:cubicBezTo>
                    <a:pt x="18696" y="0"/>
                    <a:pt x="21598" y="3234"/>
                    <a:pt x="21598" y="7193"/>
                  </a:cubicBezTo>
                  <a:lnTo>
                    <a:pt x="21598" y="21600"/>
                  </a:lnTo>
                  <a:lnTo>
                    <a:pt x="6480" y="21600"/>
                  </a:lnTo>
                  <a:cubicBezTo>
                    <a:pt x="2902" y="21600"/>
                    <a:pt x="0" y="18366"/>
                    <a:pt x="0" y="14407"/>
                  </a:cubicBezTo>
                  <a:lnTo>
                    <a:pt x="0" y="7193"/>
                  </a:lnTo>
                  <a:close/>
                  <a:moveTo>
                    <a:pt x="19438" y="19200"/>
                  </a:moveTo>
                  <a:lnTo>
                    <a:pt x="19438" y="7193"/>
                  </a:lnTo>
                  <a:cubicBezTo>
                    <a:pt x="19432" y="4546"/>
                    <a:pt x="17501" y="2403"/>
                    <a:pt x="15119" y="2400"/>
                  </a:cubicBezTo>
                  <a:lnTo>
                    <a:pt x="6480" y="2400"/>
                  </a:lnTo>
                  <a:cubicBezTo>
                    <a:pt x="4100" y="2393"/>
                    <a:pt x="2166" y="4532"/>
                    <a:pt x="2160" y="7176"/>
                  </a:cubicBezTo>
                  <a:cubicBezTo>
                    <a:pt x="2160" y="7182"/>
                    <a:pt x="2160" y="7187"/>
                    <a:pt x="2160" y="7193"/>
                  </a:cubicBezTo>
                  <a:lnTo>
                    <a:pt x="2160" y="14407"/>
                  </a:lnTo>
                  <a:cubicBezTo>
                    <a:pt x="2166" y="17054"/>
                    <a:pt x="4098" y="19197"/>
                    <a:pt x="6480" y="19200"/>
                  </a:cubicBezTo>
                  <a:lnTo>
                    <a:pt x="19438" y="19200"/>
                  </a:lnTo>
                  <a:close/>
                  <a:moveTo>
                    <a:pt x="12959" y="9600"/>
                  </a:moveTo>
                  <a:lnTo>
                    <a:pt x="15119" y="9600"/>
                  </a:lnTo>
                  <a:lnTo>
                    <a:pt x="15119" y="12000"/>
                  </a:lnTo>
                  <a:lnTo>
                    <a:pt x="12959" y="12000"/>
                  </a:lnTo>
                  <a:lnTo>
                    <a:pt x="12959" y="9600"/>
                  </a:lnTo>
                  <a:close/>
                  <a:moveTo>
                    <a:pt x="6480" y="9600"/>
                  </a:moveTo>
                  <a:lnTo>
                    <a:pt x="8639" y="9600"/>
                  </a:lnTo>
                  <a:lnTo>
                    <a:pt x="8639" y="12000"/>
                  </a:lnTo>
                  <a:lnTo>
                    <a:pt x="6480" y="12000"/>
                  </a:lnTo>
                  <a:lnTo>
                    <a:pt x="6480" y="9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" name="成组"/>
          <p:cNvGrpSpPr/>
          <p:nvPr/>
        </p:nvGrpSpPr>
        <p:grpSpPr>
          <a:xfrm>
            <a:off x="4495848" y="1752600"/>
            <a:ext cx="457201" cy="457200"/>
            <a:chOff x="0" y="0"/>
            <a:chExt cx="457200" cy="457200"/>
          </a:xfrm>
        </p:grpSpPr>
        <p:sp>
          <p:nvSpPr>
            <p:cNvPr id="69" name="任意形状 330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0" name="任意形状 331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6480" y="7754"/>
                  </a:moveTo>
                  <a:lnTo>
                    <a:pt x="6480" y="9969"/>
                  </a:lnTo>
                  <a:lnTo>
                    <a:pt x="15120" y="9969"/>
                  </a:lnTo>
                  <a:lnTo>
                    <a:pt x="15120" y="7754"/>
                  </a:lnTo>
                  <a:lnTo>
                    <a:pt x="648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1" name="成组"/>
          <p:cNvGrpSpPr/>
          <p:nvPr/>
        </p:nvGrpSpPr>
        <p:grpSpPr>
          <a:xfrm>
            <a:off x="4495848" y="838200"/>
            <a:ext cx="457201" cy="457200"/>
            <a:chOff x="0" y="0"/>
            <a:chExt cx="457200" cy="457200"/>
          </a:xfrm>
        </p:grpSpPr>
        <p:sp>
          <p:nvSpPr>
            <p:cNvPr id="72" name="任意形状 333"/>
            <p:cNvSpPr/>
            <p:nvPr/>
          </p:nvSpPr>
          <p:spPr>
            <a:xfrm>
              <a:off x="0" y="0"/>
              <a:ext cx="457200" cy="45720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73" name="任意形状 334"/>
            <p:cNvSpPr/>
            <p:nvPr/>
          </p:nvSpPr>
          <p:spPr>
            <a:xfrm>
              <a:off x="38100" y="57150"/>
              <a:ext cx="381000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11" y="17723"/>
                  </a:moveTo>
                  <a:lnTo>
                    <a:pt x="0" y="21600"/>
                  </a:lnTo>
                  <a:lnTo>
                    <a:pt x="0" y="1108"/>
                  </a:lnTo>
                  <a:cubicBezTo>
                    <a:pt x="0" y="496"/>
                    <a:pt x="483" y="0"/>
                    <a:pt x="1080" y="0"/>
                  </a:cubicBezTo>
                  <a:lnTo>
                    <a:pt x="20520" y="0"/>
                  </a:lnTo>
                  <a:cubicBezTo>
                    <a:pt x="21117" y="0"/>
                    <a:pt x="21600" y="496"/>
                    <a:pt x="21600" y="1108"/>
                  </a:cubicBezTo>
                  <a:lnTo>
                    <a:pt x="21600" y="16615"/>
                  </a:lnTo>
                  <a:cubicBezTo>
                    <a:pt x="21600" y="17227"/>
                    <a:pt x="21117" y="17723"/>
                    <a:pt x="20520" y="17723"/>
                  </a:cubicBezTo>
                  <a:lnTo>
                    <a:pt x="4811" y="17723"/>
                  </a:lnTo>
                  <a:close/>
                  <a:moveTo>
                    <a:pt x="4064" y="15508"/>
                  </a:moveTo>
                  <a:lnTo>
                    <a:pt x="19440" y="15508"/>
                  </a:lnTo>
                  <a:lnTo>
                    <a:pt x="19440" y="2215"/>
                  </a:lnTo>
                  <a:lnTo>
                    <a:pt x="2160" y="2215"/>
                  </a:lnTo>
                  <a:lnTo>
                    <a:pt x="2160" y="17042"/>
                  </a:lnTo>
                  <a:lnTo>
                    <a:pt x="4064" y="15508"/>
                  </a:lnTo>
                  <a:close/>
                  <a:moveTo>
                    <a:pt x="6480" y="7754"/>
                  </a:moveTo>
                  <a:lnTo>
                    <a:pt x="15120" y="7754"/>
                  </a:lnTo>
                  <a:lnTo>
                    <a:pt x="15120" y="9969"/>
                  </a:lnTo>
                  <a:lnTo>
                    <a:pt x="6480" y="9969"/>
                  </a:lnTo>
                  <a:lnTo>
                    <a:pt x="6480" y="77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6294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287694" y="2537609"/>
            <a:ext cx="6827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prstClr val="black"/>
                </a:solidFill>
                <a:effectLst>
                  <a:glow rad="88900">
                    <a:prstClr val="white">
                      <a:alpha val="99000"/>
                    </a:prstClr>
                  </a:glo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슬라이드마스터와 디자인 테마</a:t>
            </a:r>
            <a:endParaRPr lang="en-US" altLang="ko-KR" sz="4000" dirty="0">
              <a:solidFill>
                <a:prstClr val="black"/>
              </a:solidFill>
              <a:effectLst>
                <a:glow rad="88900">
                  <a:prstClr val="white">
                    <a:alpha val="99000"/>
                  </a:prstClr>
                </a:glo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79896" y="2537609"/>
            <a:ext cx="749570" cy="749570"/>
            <a:chOff x="1240150" y="2564904"/>
            <a:chExt cx="749570" cy="749570"/>
          </a:xfrm>
        </p:grpSpPr>
        <p:grpSp>
          <p:nvGrpSpPr>
            <p:cNvPr id="4" name="그룹 47"/>
            <p:cNvGrpSpPr/>
            <p:nvPr/>
          </p:nvGrpSpPr>
          <p:grpSpPr>
            <a:xfrm>
              <a:off x="1240150" y="2564904"/>
              <a:ext cx="749570" cy="749570"/>
              <a:chOff x="1773476" y="1844824"/>
              <a:chExt cx="667364" cy="667364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1773476" y="1844824"/>
                <a:ext cx="667364" cy="667364"/>
              </a:xfrm>
              <a:prstGeom prst="ellipse">
                <a:avLst/>
              </a:prstGeom>
              <a:blipFill>
                <a:blip r:embed="rId3" cstate="print">
                  <a:lum bright="-10000"/>
                </a:blip>
                <a:stretch>
                  <a:fillRect/>
                </a:stretch>
              </a:blipFill>
              <a:ln>
                <a:solidFill>
                  <a:srgbClr val="207F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도넛 6"/>
              <p:cNvSpPr/>
              <p:nvPr/>
            </p:nvSpPr>
            <p:spPr>
              <a:xfrm>
                <a:off x="1773476" y="1844824"/>
                <a:ext cx="667364" cy="667364"/>
              </a:xfrm>
              <a:prstGeom prst="donut">
                <a:avLst>
                  <a:gd name="adj" fmla="val 13275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385544" y="2636912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68000"/>
                      </a:prstClr>
                    </a:outerShdw>
                  </a:effectLst>
                  <a:latin typeface="휴먼둥근헤드라인" pitchFamily="18" charset="-127"/>
                  <a:ea typeface="휴먼둥근헤드라인" pitchFamily="18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833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디자인 탭을 이용한 슬라이드 디자인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980897" y="1223470"/>
            <a:ext cx="8278440" cy="5026634"/>
            <a:chOff x="254001" y="779726"/>
            <a:chExt cx="8635999" cy="5298548"/>
          </a:xfrm>
        </p:grpSpPr>
        <p:grpSp>
          <p:nvGrpSpPr>
            <p:cNvPr id="17" name="그룹 16"/>
            <p:cNvGrpSpPr/>
            <p:nvPr/>
          </p:nvGrpSpPr>
          <p:grpSpPr>
            <a:xfrm>
              <a:off x="254001" y="779726"/>
              <a:ext cx="8635999" cy="5298548"/>
              <a:chOff x="274320" y="1022554"/>
              <a:chExt cx="8635999" cy="5298548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0988" y="1022554"/>
                <a:ext cx="8629331" cy="1592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74320" y="2618624"/>
                <a:ext cx="8635999" cy="37024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1797089" y="1051640"/>
              <a:ext cx="576064" cy="2257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07865" y="1727438"/>
              <a:ext cx="144016" cy="1628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11320" y="1277388"/>
              <a:ext cx="5688633" cy="7920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3006161" y="2552609"/>
              <a:ext cx="4440129" cy="875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[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디자인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]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탭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모든 슬라이드의 디자인을 통일감 있게 구성</a:t>
              </a:r>
              <a:endParaRPr lang="en-US" altLang="ko-KR" sz="1600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색채 등을 균형 있게 구성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83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4996" y="1022554"/>
            <a:ext cx="8629331" cy="159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디자인 탭을 이용한 슬라이드 디자인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999658" y="1294468"/>
            <a:ext cx="576064" cy="2257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68210" y="1520216"/>
            <a:ext cx="597201" cy="580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5688" y="2150946"/>
            <a:ext cx="31341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슬라이드에 내용을 구성하기 전에 </a:t>
            </a:r>
            <a:b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</a:b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먼저 효과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색 등을 선정한다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.</a:t>
            </a:r>
            <a:endParaRPr lang="ko-KR" altLang="en-US" sz="1600" b="1" dirty="0">
              <a:solidFill>
                <a:sysClr val="windowText" lastClr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27" y="2100566"/>
            <a:ext cx="29432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545936" y="2132856"/>
            <a:ext cx="2870547" cy="36326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/>
                </a:solidFill>
                <a:prstDash val="sysDash"/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7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37108" y="1052741"/>
            <a:ext cx="8699500" cy="5184575"/>
            <a:chOff x="213106" y="1052737"/>
            <a:chExt cx="8699500" cy="518457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3106" y="1052737"/>
              <a:ext cx="8699500" cy="147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8349" y="2523744"/>
              <a:ext cx="8635774" cy="3713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추가 및 레이아웃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04598" y="3532038"/>
            <a:ext cx="1267073" cy="8330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54215" y="1294468"/>
            <a:ext cx="385409" cy="324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/>
                </a:solidFill>
                <a:prstDash val="sysDash"/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67609" y="1566442"/>
            <a:ext cx="627504" cy="5664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/>
                </a:solidFill>
                <a:prstDash val="sysDash"/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5433" y="2348895"/>
            <a:ext cx="579158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홈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탭의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새 슬라이드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를 클릭하여 슬라이드 추가</a:t>
            </a:r>
            <a:endParaRPr lang="en-US" altLang="ko-KR" sz="1600" b="1" dirty="0">
              <a:solidFill>
                <a:sysClr val="windowText" lastClr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왼쪽 슬라이드 창에서 원하는 슬라이드를 클릭한 후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[Enter]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</a:t>
            </a:r>
            <a:endParaRPr lang="en-US" altLang="ko-KR" sz="1600" b="1" dirty="0">
              <a:solidFill>
                <a:sysClr val="windowText" lastClr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삭제는 원하는 슬라이드에서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[Delete]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48168" y="3948571"/>
            <a:ext cx="110870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[Enter]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키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!</a:t>
            </a:r>
            <a:endParaRPr lang="ko-KR" altLang="en-US" sz="1600" b="1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158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슬라이드 추가 및 레이아웃 구성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082" y="1052528"/>
            <a:ext cx="8698990" cy="4680743"/>
            <a:chOff x="245082" y="1052513"/>
            <a:chExt cx="8698990" cy="468074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5082" y="1052513"/>
              <a:ext cx="8698990" cy="121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475656" y="1294468"/>
              <a:ext cx="576064" cy="22574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112" y="1719271"/>
              <a:ext cx="2808975" cy="4013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1671112" y="1916832"/>
              <a:ext cx="2808975" cy="38164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30207" y="1294468"/>
              <a:ext cx="385409" cy="3246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570983" y="1517297"/>
              <a:ext cx="768769" cy="2019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55976" y="2270104"/>
              <a:ext cx="3775393" cy="584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슬라이드에 표현하고자 하는 내용에 맞게</a:t>
              </a:r>
              <a:endParaRPr lang="en-US" altLang="ko-KR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레이아웃을 변경하고 작성하는 것이 좋다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.</a:t>
              </a:r>
              <a:endParaRPr lang="ko-KR" altLang="en-US" sz="1600" b="1" dirty="0">
                <a:solidFill>
                  <a:sysClr val="windowText" lastClr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790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슬라이드 마스터 다루기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kumimoji="1" lang="ko-KR" altLang="en-US" dirty="0"/>
              <a:t>기본 보기에서 슬라이드마스터 보기로 전환 방법</a:t>
            </a:r>
            <a:endParaRPr kumimoji="1" lang="en-US" altLang="ko-KR" dirty="0"/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kumimoji="1" lang="ko-KR" altLang="en-US" dirty="0"/>
              <a:t>기본 레이아웃의 재구성 </a:t>
            </a:r>
            <a:r>
              <a:rPr kumimoji="1" lang="en-US" altLang="ko-KR" dirty="0"/>
              <a:t>11</a:t>
            </a:r>
            <a:r>
              <a:rPr kumimoji="1" lang="ko-KR" altLang="en-US" dirty="0"/>
              <a:t>개 </a:t>
            </a:r>
            <a:r>
              <a:rPr kumimoji="1" lang="en-US" altLang="ko-KR" dirty="0">
                <a:sym typeface="Wingdings" panose="05000000000000000000" pitchFamily="2" charset="2"/>
              </a:rPr>
              <a:t> 5</a:t>
            </a:r>
            <a:r>
              <a:rPr kumimoji="1" lang="ko-KR" altLang="en-US" dirty="0">
                <a:sym typeface="Wingdings" panose="05000000000000000000" pitchFamily="2" charset="2"/>
              </a:rPr>
              <a:t>개 이하</a:t>
            </a:r>
            <a:endParaRPr kumimoji="1" lang="en-US" altLang="ko-KR" dirty="0"/>
          </a:p>
          <a:p>
            <a:pPr eaLnBrk="0" fontAlgn="base" hangingPunct="0">
              <a:spcBef>
                <a:spcPts val="1000"/>
              </a:spcBef>
              <a:spcAft>
                <a:spcPct val="0"/>
              </a:spcAft>
            </a:pPr>
            <a:r>
              <a:rPr kumimoji="1" lang="ko-KR" altLang="en-US" dirty="0"/>
              <a:t>안내선의 활용</a:t>
            </a:r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711632" y="3483405"/>
            <a:ext cx="5632363" cy="2115008"/>
            <a:chOff x="1567269" y="4122304"/>
            <a:chExt cx="5632363" cy="2115008"/>
          </a:xfrm>
        </p:grpSpPr>
        <p:grpSp>
          <p:nvGrpSpPr>
            <p:cNvPr id="6" name="그룹 9"/>
            <p:cNvGrpSpPr/>
            <p:nvPr/>
          </p:nvGrpSpPr>
          <p:grpSpPr>
            <a:xfrm>
              <a:off x="1567269" y="4122304"/>
              <a:ext cx="4040582" cy="1757432"/>
              <a:chOff x="4929190" y="2071678"/>
              <a:chExt cx="4040582" cy="1757432"/>
            </a:xfrm>
          </p:grpSpPr>
          <p:pic>
            <p:nvPicPr>
              <p:cNvPr id="8" name="Picture 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929190" y="2071678"/>
                <a:ext cx="2989405" cy="1214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500826" y="3429000"/>
                <a:ext cx="24689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000" b="1" kern="0" spc="300" dirty="0">
                    <a:gradFill flip="none" rotWithShape="1">
                      <a:gsLst>
                        <a:gs pos="0">
                          <a:srgbClr val="CC0066">
                            <a:shade val="30000"/>
                            <a:satMod val="115000"/>
                          </a:srgbClr>
                        </a:gs>
                        <a:gs pos="50000">
                          <a:srgbClr val="CC0066">
                            <a:shade val="67500"/>
                            <a:satMod val="115000"/>
                          </a:srgbClr>
                        </a:gs>
                        <a:gs pos="100000">
                          <a:srgbClr val="CC0066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클릭</a:t>
                </a:r>
                <a:r>
                  <a:rPr kumimoji="1" lang="en-US" altLang="ko-KR" sz="2000" b="1" kern="0" spc="300" dirty="0">
                    <a:gradFill flip="none" rotWithShape="1">
                      <a:gsLst>
                        <a:gs pos="0">
                          <a:srgbClr val="CC0066">
                            <a:shade val="30000"/>
                            <a:satMod val="115000"/>
                          </a:srgbClr>
                        </a:gs>
                        <a:gs pos="50000">
                          <a:srgbClr val="CC0066">
                            <a:shade val="67500"/>
                            <a:satMod val="115000"/>
                          </a:srgbClr>
                        </a:gs>
                        <a:gs pos="100000">
                          <a:srgbClr val="CC0066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, Shift+</a:t>
                </a:r>
                <a:r>
                  <a:rPr kumimoji="1" lang="ko-KR" altLang="en-US" sz="2000" b="1" kern="0" spc="300" dirty="0">
                    <a:gradFill flip="none" rotWithShape="1">
                      <a:gsLst>
                        <a:gs pos="0">
                          <a:srgbClr val="CC0066">
                            <a:shade val="30000"/>
                            <a:satMod val="115000"/>
                          </a:srgbClr>
                        </a:gs>
                        <a:gs pos="50000">
                          <a:srgbClr val="CC0066">
                            <a:shade val="67500"/>
                            <a:satMod val="115000"/>
                          </a:srgbClr>
                        </a:gs>
                        <a:gs pos="100000">
                          <a:srgbClr val="CC0066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itchFamily="50" charset="-127"/>
                    <a:ea typeface="나눔고딕" pitchFamily="50" charset="-127"/>
                  </a:rPr>
                  <a:t>클릭</a:t>
                </a:r>
              </a:p>
            </p:txBody>
          </p:sp>
          <p:sp>
            <p:nvSpPr>
              <p:cNvPr id="10" name="자유형 9"/>
              <p:cNvSpPr/>
              <p:nvPr/>
            </p:nvSpPr>
            <p:spPr>
              <a:xfrm flipH="1">
                <a:off x="5572132" y="3143248"/>
                <a:ext cx="857256" cy="428628"/>
              </a:xfrm>
              <a:custGeom>
                <a:avLst/>
                <a:gdLst>
                  <a:gd name="connsiteX0" fmla="*/ 0 w 3486150"/>
                  <a:gd name="connsiteY0" fmla="*/ 2076450 h 2076450"/>
                  <a:gd name="connsiteX1" fmla="*/ 3486150 w 3486150"/>
                  <a:gd name="connsiteY1" fmla="*/ 2076450 h 2076450"/>
                  <a:gd name="connsiteX2" fmla="*/ 3448050 w 3486150"/>
                  <a:gd name="connsiteY2" fmla="*/ 0 h 207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6150" h="2076450">
                    <a:moveTo>
                      <a:pt x="0" y="2076450"/>
                    </a:moveTo>
                    <a:lnTo>
                      <a:pt x="3486150" y="2076450"/>
                    </a:lnTo>
                    <a:lnTo>
                      <a:pt x="3448050" y="0"/>
                    </a:lnTo>
                  </a:path>
                </a:pathLst>
              </a:custGeom>
              <a:noFill/>
              <a:ln w="38100" cap="flat" cmpd="sng" algn="ctr">
                <a:solidFill>
                  <a:srgbClr val="FF0000"/>
                </a:solidFill>
                <a:prstDash val="sysDot"/>
                <a:headEnd type="oval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kern="0">
                  <a:solidFill>
                    <a:prstClr val="black"/>
                  </a:solidFill>
                  <a:latin typeface="Cambria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43504" y="2214554"/>
                <a:ext cx="928694" cy="928694"/>
              </a:xfrm>
              <a:prstGeom prst="ellips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kern="0" dirty="0" err="1">
                    <a:solidFill>
                      <a:prstClr val="white"/>
                    </a:solidFill>
                    <a:latin typeface="Cambria"/>
                    <a:ea typeface="맑은 고딕" panose="020B0503020000020004" pitchFamily="50" charset="-127"/>
                  </a:rPr>
                  <a:t>ㄴ</a:t>
                </a:r>
                <a:endParaRPr kumimoji="1" lang="ko-KR" altLang="en-US" kern="0" dirty="0">
                  <a:solidFill>
                    <a:prstClr val="white"/>
                  </a:solidFill>
                  <a:latin typeface="Cambria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138905" y="5867980"/>
              <a:ext cx="40607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b="1" spc="300" dirty="0">
                  <a:gradFill flip="none" rotWithShape="1">
                    <a:gsLst>
                      <a:gs pos="0">
                        <a:srgbClr val="CC0066">
                          <a:shade val="30000"/>
                          <a:satMod val="115000"/>
                        </a:srgbClr>
                      </a:gs>
                      <a:gs pos="50000">
                        <a:srgbClr val="CC0066">
                          <a:shade val="67500"/>
                          <a:satMod val="115000"/>
                        </a:srgbClr>
                      </a:gs>
                      <a:gs pos="100000">
                        <a:srgbClr val="CC0066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itchFamily="50" charset="-127"/>
                  <a:ea typeface="나눔고딕" pitchFamily="50" charset="-127"/>
                </a:rPr>
                <a:t>기본보기</a:t>
              </a:r>
              <a:r>
                <a:rPr kumimoji="1" lang="en-US" altLang="ko-KR" b="1" spc="300" dirty="0">
                  <a:gradFill flip="none" rotWithShape="1">
                    <a:gsLst>
                      <a:gs pos="0">
                        <a:srgbClr val="CC0066">
                          <a:shade val="30000"/>
                          <a:satMod val="115000"/>
                        </a:srgbClr>
                      </a:gs>
                      <a:gs pos="50000">
                        <a:srgbClr val="CC0066">
                          <a:shade val="67500"/>
                          <a:satMod val="115000"/>
                        </a:srgbClr>
                      </a:gs>
                      <a:gs pos="100000">
                        <a:srgbClr val="CC0066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itchFamily="50" charset="-127"/>
                  <a:ea typeface="나눔고딕" pitchFamily="50" charset="-127"/>
                  <a:sym typeface="Wingdings" pitchFamily="2" charset="2"/>
                </a:rPr>
                <a:t> </a:t>
              </a:r>
              <a:r>
                <a:rPr kumimoji="1" lang="ko-KR" altLang="en-US" b="1" spc="300" dirty="0">
                  <a:gradFill flip="none" rotWithShape="1">
                    <a:gsLst>
                      <a:gs pos="0">
                        <a:srgbClr val="CC0066">
                          <a:shade val="30000"/>
                          <a:satMod val="115000"/>
                        </a:srgbClr>
                      </a:gs>
                      <a:gs pos="50000">
                        <a:srgbClr val="CC0066">
                          <a:shade val="67500"/>
                          <a:satMod val="115000"/>
                        </a:srgbClr>
                      </a:gs>
                      <a:gs pos="100000">
                        <a:srgbClr val="CC0066">
                          <a:shade val="100000"/>
                          <a:satMod val="115000"/>
                        </a:srgbClr>
                      </a:gs>
                    </a:gsLst>
                    <a:lin ang="5400000" scaled="1"/>
                    <a:tileRect/>
                  </a:gra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itchFamily="50" charset="-127"/>
                  <a:ea typeface="나눔고딕" pitchFamily="50" charset="-127"/>
                  <a:sym typeface="Wingdings" pitchFamily="2" charset="2"/>
                </a:rPr>
                <a:t>↔ 슬라이드 마스터보기</a:t>
              </a:r>
              <a:endParaRPr kumimoji="1" lang="ko-KR" altLang="en-US" b="1" spc="300" dirty="0">
                <a:gradFill flip="none" rotWithShape="1">
                  <a:gsLst>
                    <a:gs pos="0">
                      <a:srgbClr val="CC0066">
                        <a:shade val="30000"/>
                        <a:satMod val="115000"/>
                      </a:srgbClr>
                    </a:gs>
                    <a:gs pos="50000">
                      <a:srgbClr val="CC0066">
                        <a:shade val="67500"/>
                        <a:satMod val="115000"/>
                      </a:srgbClr>
                    </a:gs>
                    <a:gs pos="100000">
                      <a:srgbClr val="CC0066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effectLst>
                  <a:glow rad="101600">
                    <a:prstClr val="white">
                      <a:alpha val="6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249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39" y="2589435"/>
            <a:ext cx="6931789" cy="139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869454"/>
            <a:ext cx="84296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150" dirty="0"/>
              <a:t>불필요한 레이아웃은 </a:t>
            </a:r>
            <a:r>
              <a:rPr lang="en-US" altLang="ko-KR" spc="-150" dirty="0"/>
              <a:t>[</a:t>
            </a:r>
            <a:r>
              <a:rPr lang="ko-KR" altLang="en-US" spc="-150" dirty="0"/>
              <a:t>슬라이드 마스터</a:t>
            </a:r>
            <a:r>
              <a:rPr lang="en-US" altLang="ko-KR" spc="-150" dirty="0"/>
              <a:t>]</a:t>
            </a:r>
            <a:r>
              <a:rPr lang="ko-KR" altLang="en-US" spc="-150" dirty="0"/>
              <a:t>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08880" y="1149500"/>
            <a:ext cx="495232" cy="26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/>
                </a:solidFill>
                <a:prstDash val="sysDash"/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25711" y="1474268"/>
            <a:ext cx="570090" cy="651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prstClr val="black"/>
                </a:solidFill>
                <a:prstDash val="sysDash"/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7934" y="1541315"/>
            <a:ext cx="406393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모든 슬라이드의 동일한 설정은</a:t>
            </a:r>
            <a:endParaRPr lang="en-US" altLang="ko-KR" sz="1600" b="1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[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보기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]-[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슬라이드 마스터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]</a:t>
            </a:r>
            <a:r>
              <a:rPr lang="ko-KR" altLang="en-US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를 클릭해서 변경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4295802" y="1800178"/>
            <a:ext cx="1152126" cy="335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2053753" y="2829008"/>
            <a:ext cx="7584298" cy="3552320"/>
            <a:chOff x="241229" y="2924944"/>
            <a:chExt cx="7959297" cy="3796932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1229" y="4149695"/>
              <a:ext cx="7264855" cy="257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610899" y="2924944"/>
              <a:ext cx="1008774" cy="2160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3282" y="5373216"/>
              <a:ext cx="1040365" cy="6480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372201" y="3140968"/>
              <a:ext cx="520182" cy="64807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prstClr val="black"/>
                  </a:solidFill>
                  <a:prstDash val="sysDash"/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3283" y="4509120"/>
              <a:ext cx="2498496" cy="625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슬라이드 마스터에서 </a:t>
              </a:r>
              <a:endPara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불필요한 레이아웃 삭제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827584" y="5093895"/>
              <a:ext cx="576064" cy="1688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674168" y="4071506"/>
              <a:ext cx="3526358" cy="625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꼭 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[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마스터 보기 닫기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]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를 클릭해서 </a:t>
              </a:r>
              <a:endParaRPr lang="en-US" altLang="ko-KR" sz="1600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편집 화면으로 돌아감</a:t>
              </a: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6300192" y="3789041"/>
              <a:ext cx="288032" cy="2824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/>
          <p:cNvCxnSpPr>
            <a:endCxn id="7171" idx="0"/>
          </p:cNvCxnSpPr>
          <p:nvPr/>
        </p:nvCxnSpPr>
        <p:spPr>
          <a:xfrm>
            <a:off x="5387868" y="2230554"/>
            <a:ext cx="127167" cy="17443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도형 맞춰 자르기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C0E50-280D-4406-A19E-DB55E5D24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7" y="980796"/>
            <a:ext cx="8642350" cy="1224133"/>
          </a:xfrm>
        </p:spPr>
        <p:txBody>
          <a:bodyPr/>
          <a:lstStyle/>
          <a:p>
            <a:r>
              <a:rPr lang="ko-KR" altLang="en-US" dirty="0"/>
              <a:t>사진을 도형 모양에 맞춰 자르기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서식</a:t>
            </a:r>
            <a:r>
              <a:rPr lang="en-US" altLang="ko-KR" dirty="0"/>
              <a:t>]-[</a:t>
            </a:r>
            <a:r>
              <a:rPr lang="ko-KR" altLang="en-US" dirty="0"/>
              <a:t>크기</a:t>
            </a:r>
            <a:r>
              <a:rPr lang="en-US" altLang="ko-KR" dirty="0"/>
              <a:t>] </a:t>
            </a:r>
            <a:r>
              <a:rPr lang="ko-KR" altLang="en-US" dirty="0"/>
              <a:t>그룹의 </a:t>
            </a:r>
            <a:r>
              <a:rPr lang="en-US" altLang="ko-KR" dirty="0"/>
              <a:t>[</a:t>
            </a:r>
            <a:r>
              <a:rPr lang="ko-KR" altLang="en-US" dirty="0"/>
              <a:t>자르기</a:t>
            </a:r>
            <a:r>
              <a:rPr lang="en-US" altLang="ko-KR" dirty="0"/>
              <a:t>]-[</a:t>
            </a:r>
            <a:r>
              <a:rPr lang="ko-KR" altLang="en-US" dirty="0"/>
              <a:t>도형에 맞춰 자르기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ECFAAE-E770-42FA-9EF3-CAB1310E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0" t="22036" r="1" b="25418"/>
          <a:stretch>
            <a:fillRect/>
          </a:stretch>
        </p:blipFill>
        <p:spPr>
          <a:xfrm>
            <a:off x="4367808" y="2996952"/>
            <a:ext cx="4355976" cy="2232248"/>
          </a:xfrm>
          <a:prstGeom prst="teardrop">
            <a:avLst>
              <a:gd name="adj" fmla="val 68244"/>
            </a:avLst>
          </a:prstGeom>
        </p:spPr>
      </p:pic>
    </p:spTree>
    <p:extLst>
      <p:ext uri="{BB962C8B-B14F-4D97-AF65-F5344CB8AC3E}">
        <p14:creationId xmlns:p14="http://schemas.microsoft.com/office/powerpoint/2010/main" val="254783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색상 맞추기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4C0E50-280D-4406-A19E-DB55E5D241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7" y="980796"/>
            <a:ext cx="8642350" cy="1224133"/>
          </a:xfrm>
        </p:spPr>
        <p:txBody>
          <a:bodyPr/>
          <a:lstStyle/>
          <a:p>
            <a:r>
              <a:rPr lang="ko-KR" altLang="en-US" dirty="0"/>
              <a:t>스포이트 기능으로 색상 맞추기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도형 채우기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스포이트</a:t>
            </a:r>
            <a:r>
              <a:rPr lang="en-US" altLang="ko-KR" dirty="0"/>
              <a:t>] </a:t>
            </a:r>
            <a:r>
              <a:rPr lang="ko-KR" altLang="en-US" dirty="0"/>
              <a:t>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5FCDD-D5D9-4B7B-B1E1-8E38E9572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02" y="2709837"/>
            <a:ext cx="4694783" cy="374974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D66B87-8F43-4B8F-82C0-D06FFA2DFAEC}"/>
              </a:ext>
            </a:extLst>
          </p:cNvPr>
          <p:cNvSpPr/>
          <p:nvPr/>
        </p:nvSpPr>
        <p:spPr>
          <a:xfrm>
            <a:off x="1774827" y="2708922"/>
            <a:ext cx="4779124" cy="36724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4A06858-A084-4ED0-9CE9-EAEA4A3CAEF6}"/>
              </a:ext>
            </a:extLst>
          </p:cNvPr>
          <p:cNvSpPr/>
          <p:nvPr/>
        </p:nvSpPr>
        <p:spPr>
          <a:xfrm>
            <a:off x="7194222" y="5338985"/>
            <a:ext cx="275418" cy="41621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4BA889-79C6-4B5D-AD61-7294B125BDD6}"/>
              </a:ext>
            </a:extLst>
          </p:cNvPr>
          <p:cNvSpPr/>
          <p:nvPr/>
        </p:nvSpPr>
        <p:spPr>
          <a:xfrm>
            <a:off x="7770560" y="4815678"/>
            <a:ext cx="275418" cy="939456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BC0802-1D5E-418D-9DE0-892CD20B0E10}"/>
              </a:ext>
            </a:extLst>
          </p:cNvPr>
          <p:cNvSpPr/>
          <p:nvPr/>
        </p:nvSpPr>
        <p:spPr>
          <a:xfrm>
            <a:off x="8341795" y="4435138"/>
            <a:ext cx="275418" cy="1319996"/>
          </a:xfrm>
          <a:prstGeom prst="rect">
            <a:avLst/>
          </a:prstGeom>
          <a:solidFill>
            <a:srgbClr val="00CC99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DD7B95-643C-4BC7-8913-29B5E80F6E62}"/>
              </a:ext>
            </a:extLst>
          </p:cNvPr>
          <p:cNvSpPr/>
          <p:nvPr/>
        </p:nvSpPr>
        <p:spPr>
          <a:xfrm>
            <a:off x="8913032" y="3971422"/>
            <a:ext cx="275418" cy="1783777"/>
          </a:xfrm>
          <a:prstGeom prst="rect">
            <a:avLst/>
          </a:prstGeom>
          <a:solidFill>
            <a:srgbClr val="F2CED3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9E0441-2D6E-459F-9F24-0DE17E82DA0E}"/>
              </a:ext>
            </a:extLst>
          </p:cNvPr>
          <p:cNvSpPr/>
          <p:nvPr/>
        </p:nvSpPr>
        <p:spPr>
          <a:xfrm>
            <a:off x="9484267" y="3424332"/>
            <a:ext cx="275418" cy="2330802"/>
          </a:xfrm>
          <a:prstGeom prst="rect">
            <a:avLst/>
          </a:prstGeom>
          <a:solidFill>
            <a:srgbClr val="DEE1D6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432C9-8318-4DE8-AA56-16B6A8F62160}"/>
              </a:ext>
            </a:extLst>
          </p:cNvPr>
          <p:cNvSpPr/>
          <p:nvPr/>
        </p:nvSpPr>
        <p:spPr>
          <a:xfrm>
            <a:off x="6888090" y="2996952"/>
            <a:ext cx="3384376" cy="31683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64083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맞추기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8" y="1412776"/>
            <a:ext cx="4653136" cy="46531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BC0802-1D5E-418D-9DE0-892CD20B0E10}"/>
              </a:ext>
            </a:extLst>
          </p:cNvPr>
          <p:cNvSpPr/>
          <p:nvPr/>
        </p:nvSpPr>
        <p:spPr>
          <a:xfrm>
            <a:off x="7355439" y="3427026"/>
            <a:ext cx="275418" cy="1319996"/>
          </a:xfrm>
          <a:prstGeom prst="rect">
            <a:avLst/>
          </a:prstGeom>
          <a:solidFill>
            <a:srgbClr val="181415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DD7B95-643C-4BC7-8913-29B5E80F6E62}"/>
              </a:ext>
            </a:extLst>
          </p:cNvPr>
          <p:cNvSpPr/>
          <p:nvPr/>
        </p:nvSpPr>
        <p:spPr>
          <a:xfrm>
            <a:off x="8347845" y="2963251"/>
            <a:ext cx="275418" cy="1783777"/>
          </a:xfrm>
          <a:prstGeom prst="rect">
            <a:avLst/>
          </a:prstGeom>
          <a:solidFill>
            <a:srgbClr val="F1141B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9E0441-2D6E-459F-9F24-0DE17E82DA0E}"/>
              </a:ext>
            </a:extLst>
          </p:cNvPr>
          <p:cNvSpPr/>
          <p:nvPr/>
        </p:nvSpPr>
        <p:spPr>
          <a:xfrm>
            <a:off x="9340251" y="2416220"/>
            <a:ext cx="275418" cy="2330802"/>
          </a:xfrm>
          <a:prstGeom prst="rect">
            <a:avLst/>
          </a:prstGeom>
          <a:solidFill>
            <a:srgbClr val="C5C6C8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1432C9-8318-4DE8-AA56-16B6A8F62160}"/>
              </a:ext>
            </a:extLst>
          </p:cNvPr>
          <p:cNvSpPr/>
          <p:nvPr/>
        </p:nvSpPr>
        <p:spPr>
          <a:xfrm>
            <a:off x="6744072" y="1988840"/>
            <a:ext cx="3384376" cy="31683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6816082" y="4747022"/>
            <a:ext cx="309634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67766" y="47878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01</a:t>
            </a:r>
            <a:endParaRPr lang="ko-KR" alt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42224" y="47878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02</a:t>
            </a:r>
            <a:endParaRPr lang="ko-KR" alt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16682" y="4787855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/>
              <a:t>03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16346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594A0E-5681-469E-85B4-8A19BF396D38}"/>
              </a:ext>
            </a:extLst>
          </p:cNvPr>
          <p:cNvSpPr/>
          <p:nvPr/>
        </p:nvSpPr>
        <p:spPr>
          <a:xfrm>
            <a:off x="5663952" y="1412776"/>
            <a:ext cx="3174043" cy="4160710"/>
          </a:xfrm>
          <a:prstGeom prst="rect">
            <a:avLst/>
          </a:prstGeom>
          <a:solidFill>
            <a:srgbClr val="FCD20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84DFAB-3ED4-4FB4-A468-84079EC20548}"/>
              </a:ext>
            </a:extLst>
          </p:cNvPr>
          <p:cNvSpPr/>
          <p:nvPr/>
        </p:nvSpPr>
        <p:spPr>
          <a:xfrm>
            <a:off x="8821510" y="1412777"/>
            <a:ext cx="2691222" cy="2305784"/>
          </a:xfrm>
          <a:prstGeom prst="rect">
            <a:avLst/>
          </a:prstGeom>
          <a:solidFill>
            <a:srgbClr val="57BAEC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98FC777-79E9-4398-9CEC-E02A020AAF2A}"/>
              </a:ext>
            </a:extLst>
          </p:cNvPr>
          <p:cNvSpPr/>
          <p:nvPr/>
        </p:nvSpPr>
        <p:spPr>
          <a:xfrm>
            <a:off x="8821510" y="3701566"/>
            <a:ext cx="1251348" cy="1862245"/>
          </a:xfrm>
          <a:prstGeom prst="rect">
            <a:avLst/>
          </a:prstGeom>
          <a:solidFill>
            <a:srgbClr val="1F459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156B1F-2D96-40CC-999A-F7A5E4C9BC64}"/>
              </a:ext>
            </a:extLst>
          </p:cNvPr>
          <p:cNvSpPr/>
          <p:nvPr/>
        </p:nvSpPr>
        <p:spPr>
          <a:xfrm>
            <a:off x="10055610" y="3701567"/>
            <a:ext cx="1457121" cy="1023578"/>
          </a:xfrm>
          <a:prstGeom prst="rect">
            <a:avLst/>
          </a:prstGeom>
          <a:solidFill>
            <a:srgbClr val="98001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07D800-40EF-4F90-94F4-3181EA39A51E}"/>
              </a:ext>
            </a:extLst>
          </p:cNvPr>
          <p:cNvSpPr/>
          <p:nvPr/>
        </p:nvSpPr>
        <p:spPr>
          <a:xfrm>
            <a:off x="10055610" y="4722924"/>
            <a:ext cx="1457121" cy="84088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30AF688-8497-4645-B284-98C179B5865C}"/>
              </a:ext>
            </a:extLst>
          </p:cNvPr>
          <p:cNvGrpSpPr/>
          <p:nvPr/>
        </p:nvGrpSpPr>
        <p:grpSpPr>
          <a:xfrm>
            <a:off x="569008" y="1464734"/>
            <a:ext cx="5028903" cy="3663982"/>
            <a:chOff x="569008" y="1210734"/>
            <a:chExt cx="5028903" cy="366398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03D46EF-B2F1-4A28-BCA1-20A56EF68921}"/>
                </a:ext>
              </a:extLst>
            </p:cNvPr>
            <p:cNvSpPr/>
            <p:nvPr/>
          </p:nvSpPr>
          <p:spPr>
            <a:xfrm>
              <a:off x="569008" y="1210734"/>
              <a:ext cx="502890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ko-KR" sz="3600" b="1" dirty="0">
                  <a:solidFill>
                    <a:srgbClr val="C00000"/>
                  </a:solidFill>
                  <a:latin typeface="Sitka Subheading" panose="02000505000000020004" pitchFamily="2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World Mobile </a:t>
              </a:r>
            </a:p>
            <a:p>
              <a:pPr fontAlgn="ctr"/>
              <a:r>
                <a:rPr lang="en-US" altLang="ko-KR" sz="3600" b="1" dirty="0">
                  <a:solidFill>
                    <a:srgbClr val="3B64AD"/>
                  </a:solidFill>
                  <a:latin typeface="Sitka Subheading" panose="02000505000000020004" pitchFamily="2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Brower Market Share 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C0791AC-AE73-4339-811B-BCBF60E267A5}"/>
                </a:ext>
              </a:extLst>
            </p:cNvPr>
            <p:cNvSpPr/>
            <p:nvPr/>
          </p:nvSpPr>
          <p:spPr>
            <a:xfrm rot="16200000">
              <a:off x="1089909" y="778734"/>
              <a:ext cx="36000" cy="90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itka Subheading" panose="02000505000000020004" pitchFamily="2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54D158E-5774-41E4-8719-5B3A59F435CA}"/>
                </a:ext>
              </a:extLst>
            </p:cNvPr>
            <p:cNvSpPr/>
            <p:nvPr/>
          </p:nvSpPr>
          <p:spPr>
            <a:xfrm>
              <a:off x="569008" y="2627947"/>
              <a:ext cx="4660217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시장조사 업체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netmarketshare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에 따르면 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2016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년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10월 기준 구글 크롬의 세계 모바일 브라우저 시장 점유율은 54.19%. 지난해 2015년 12월 이후 13%포인트 상승하였다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3위인 안드로이드 브라우저9.08%까지 합하면 구글의 점유율은 63.3%이다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</a:p>
            <a:p>
              <a:pPr algn="just"/>
              <a:endPara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just"/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2위는 애플의 웹 브라우저 사파리로 26.03%을 차지했다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사바리의 점유율은 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iOS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사용자를 고려한다면 매우 높은 수치라고 볼 수 있다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오페라 미니는 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6%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유지 했으며 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IE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비롯한 기타 브라우저가 나머지 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4.7%</a:t>
              </a:r>
              <a:r>
                <a:rPr lang="ko-KR" altLang="en-US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차지했다</a:t>
              </a: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 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97438E-F93E-4FDD-950F-3B77A7FD7B39}"/>
              </a:ext>
            </a:extLst>
          </p:cNvPr>
          <p:cNvSpPr/>
          <p:nvPr/>
        </p:nvSpPr>
        <p:spPr>
          <a:xfrm>
            <a:off x="7117385" y="5606594"/>
            <a:ext cx="2969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Sitka Subheading" panose="02000505000000020004" pitchFamily="2" charset="0"/>
                <a:ea typeface="나눔스퀘어 Bold" panose="020B0600000101010101" pitchFamily="50" charset="-127"/>
              </a:rPr>
              <a:t>Source : </a:t>
            </a:r>
            <a:r>
              <a:rPr lang="ko-KR" altLang="en-US" sz="1400" dirty="0">
                <a:latin typeface="Sitka Subheading" panose="02000505000000020004" pitchFamily="2" charset="0"/>
                <a:ea typeface="나눔스퀘어 Bold" panose="020B0600000101010101" pitchFamily="50" charset="-127"/>
              </a:rPr>
              <a:t>www.netmarketshare.com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9669000-5DDC-4A4D-9D83-680BE8734BCD}"/>
              </a:ext>
            </a:extLst>
          </p:cNvPr>
          <p:cNvGrpSpPr/>
          <p:nvPr/>
        </p:nvGrpSpPr>
        <p:grpSpPr>
          <a:xfrm>
            <a:off x="6743940" y="2665063"/>
            <a:ext cx="1080745" cy="1742364"/>
            <a:chOff x="6777393" y="2665063"/>
            <a:chExt cx="1080745" cy="174236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A61825-209A-4896-8117-536680610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765" y="2665063"/>
              <a:ext cx="900000" cy="9000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51E5447-3C2B-4D27-B45B-46DBADBA9FE5}"/>
                </a:ext>
              </a:extLst>
            </p:cNvPr>
            <p:cNvSpPr/>
            <p:nvPr/>
          </p:nvSpPr>
          <p:spPr>
            <a:xfrm>
              <a:off x="6777393" y="3761096"/>
              <a:ext cx="10807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Chrome </a:t>
              </a:r>
            </a:p>
            <a:p>
              <a:pPr algn="ctr" font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54.19%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D7A337-9C4D-4959-9A11-FDF2233289F4}"/>
              </a:ext>
            </a:extLst>
          </p:cNvPr>
          <p:cNvGrpSpPr/>
          <p:nvPr/>
        </p:nvGrpSpPr>
        <p:grpSpPr>
          <a:xfrm>
            <a:off x="9594806" y="1856316"/>
            <a:ext cx="1019831" cy="1598283"/>
            <a:chOff x="7705694" y="1637241"/>
            <a:chExt cx="1019831" cy="159828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C264E8-85C4-4821-B588-E3D4E9EA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710" y="1637241"/>
              <a:ext cx="900000" cy="9000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B3C4696-4D68-4C65-88D2-3FFA5ACC9375}"/>
                </a:ext>
              </a:extLst>
            </p:cNvPr>
            <p:cNvSpPr/>
            <p:nvPr/>
          </p:nvSpPr>
          <p:spPr>
            <a:xfrm>
              <a:off x="7705694" y="2589193"/>
              <a:ext cx="10198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Safari</a:t>
              </a:r>
            </a:p>
            <a:p>
              <a:pPr algn="ctr" fontAlgn="ctr"/>
              <a:r>
                <a:rPr lang="en-US" altLang="ko-KR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26.03%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0CC78A-6CC1-4B97-80FA-CF73A2FCBE6C}"/>
              </a:ext>
            </a:extLst>
          </p:cNvPr>
          <p:cNvGrpSpPr/>
          <p:nvPr/>
        </p:nvGrpSpPr>
        <p:grpSpPr>
          <a:xfrm>
            <a:off x="9001618" y="3844373"/>
            <a:ext cx="907621" cy="1466987"/>
            <a:chOff x="8879381" y="4192043"/>
            <a:chExt cx="907621" cy="146698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B759ABE-C649-49C7-9B67-8F6D72D6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3190" y="4192043"/>
              <a:ext cx="720000" cy="7200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DDC436-2369-46F2-86ED-EF48EF38D0EE}"/>
                </a:ext>
              </a:extLst>
            </p:cNvPr>
            <p:cNvSpPr/>
            <p:nvPr/>
          </p:nvSpPr>
          <p:spPr>
            <a:xfrm>
              <a:off x="8879381" y="4920366"/>
              <a:ext cx="90762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Android </a:t>
              </a:r>
            </a:p>
            <a:p>
              <a:pPr algn="ctr" font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Browser</a:t>
              </a:r>
            </a:p>
            <a:p>
              <a:pPr algn="ctr" font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9.08%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E1D39C-C98B-4C40-860B-C82134100836}"/>
              </a:ext>
            </a:extLst>
          </p:cNvPr>
          <p:cNvGrpSpPr/>
          <p:nvPr/>
        </p:nvGrpSpPr>
        <p:grpSpPr>
          <a:xfrm>
            <a:off x="10072859" y="3813956"/>
            <a:ext cx="1457451" cy="791758"/>
            <a:chOff x="9945859" y="3914317"/>
            <a:chExt cx="1457451" cy="79175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B75FE62-AF17-4DAC-9EE4-C2BBA536F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907" y="3914317"/>
              <a:ext cx="531354" cy="53135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0D94C2-1C86-48DB-8987-8DA074E2B0A3}"/>
                </a:ext>
              </a:extLst>
            </p:cNvPr>
            <p:cNvSpPr/>
            <p:nvPr/>
          </p:nvSpPr>
          <p:spPr>
            <a:xfrm>
              <a:off x="9945859" y="4398298"/>
              <a:ext cx="14574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/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itka Subheading" panose="02000505000000020004" pitchFamily="2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Opera Mini 6%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BF1BC3-4672-4892-8C69-593325BD5B25}"/>
              </a:ext>
            </a:extLst>
          </p:cNvPr>
          <p:cNvSpPr/>
          <p:nvPr/>
        </p:nvSpPr>
        <p:spPr>
          <a:xfrm>
            <a:off x="10480241" y="4821513"/>
            <a:ext cx="617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ubheading" panose="02000505000000020004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ETC</a:t>
            </a:r>
          </a:p>
          <a:p>
            <a:pPr algn="ctr" font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ubheading" panose="02000505000000020004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4.7%</a:t>
            </a:r>
          </a:p>
        </p:txBody>
      </p:sp>
    </p:spTree>
    <p:extLst>
      <p:ext uri="{BB962C8B-B14F-4D97-AF65-F5344CB8AC3E}">
        <p14:creationId xmlns:p14="http://schemas.microsoft.com/office/powerpoint/2010/main" val="3979935317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D9DD385-E611-4A25-A9E3-E123F0EB60E9}" vid="{31BAEEC0-A8F1-4691-B476-6A8287A1C341}"/>
    </a:ext>
  </a:extLst>
</a:theme>
</file>

<file path=ppt/theme/theme2.xml><?xml version="1.0" encoding="utf-8"?>
<a:theme xmlns:a="http://schemas.openxmlformats.org/drawingml/2006/main" name="1_테마1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CD9DD385-E611-4A25-A9E3-E123F0EB60E9}" vid="{31BAEEC0-A8F1-4691-B476-6A8287A1C341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1534</Words>
  <Application>Microsoft Office PowerPoint</Application>
  <PresentationFormat>와이드스크린</PresentationFormat>
  <Paragraphs>294</Paragraphs>
  <Slides>58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74" baseType="lpstr">
      <vt:lpstr>08서울남산체 B</vt:lpstr>
      <vt:lpstr>a뉴궁서M</vt:lpstr>
      <vt:lpstr>HY견고딕</vt:lpstr>
      <vt:lpstr>HY헤드라인M</vt:lpstr>
      <vt:lpstr>KoPub바탕체 Bold</vt:lpstr>
      <vt:lpstr>나눔고딕</vt:lpstr>
      <vt:lpstr>나눔고딕 ExtraBold</vt:lpstr>
      <vt:lpstr>나눔명조 ExtraBold</vt:lpstr>
      <vt:lpstr>휴먼둥근헤드라인</vt:lpstr>
      <vt:lpstr>Arial</vt:lpstr>
      <vt:lpstr>Cambria</vt:lpstr>
      <vt:lpstr>Sitka Subheading</vt:lpstr>
      <vt:lpstr>Wingdings</vt:lpstr>
      <vt:lpstr>맑은 고딕</vt:lpstr>
      <vt:lpstr>테마1</vt:lpstr>
      <vt:lpstr>1_테마1</vt:lpstr>
      <vt:lpstr>PowerPoint 프레젠테이션</vt:lpstr>
      <vt:lpstr>파워포인트 파일 관리</vt:lpstr>
      <vt:lpstr>프레젠테이션 &lt;보기&gt;의 종류</vt:lpstr>
      <vt:lpstr>파워포인트 단축키</vt:lpstr>
      <vt:lpstr>글꼴 바꾸기</vt:lpstr>
      <vt:lpstr>도형 맞춰 자르기</vt:lpstr>
      <vt:lpstr>색상 맞추기</vt:lpstr>
      <vt:lpstr>색상 맞추기</vt:lpstr>
      <vt:lpstr>PowerPoint 프레젠테이션</vt:lpstr>
      <vt:lpstr>그림의 투명한 배경 제거</vt:lpstr>
      <vt:lpstr>&lt;배경제거&gt; 설정</vt:lpstr>
      <vt:lpstr>유튜브 동영상 삽입</vt:lpstr>
      <vt:lpstr>PowerPoint 프레젠테이션</vt:lpstr>
      <vt:lpstr>목록 수준 조절-[TAB]키와 [SHIFT]+[TAB]</vt:lpstr>
      <vt:lpstr>문자 간격과 줄 간격 설정</vt:lpstr>
      <vt:lpstr>&lt;문자 간격&gt;설정</vt:lpstr>
      <vt:lpstr>PowerPoint 프레젠테이션</vt:lpstr>
      <vt:lpstr>도형 복사와 복제</vt:lpstr>
      <vt:lpstr>PowerPoint 프레젠테이션</vt:lpstr>
      <vt:lpstr>도형 복사와 복제</vt:lpstr>
      <vt:lpstr>그룹 설정이 필요한 이유</vt:lpstr>
      <vt:lpstr>그룹 설정이 필요한 이유</vt:lpstr>
      <vt:lpstr>이미지 조각 맞추기 기법</vt:lpstr>
      <vt:lpstr>그룹 설정으로 사진 꾸미기- 채우기(그림)의 클립보드</vt:lpstr>
      <vt:lpstr>서식복사 - 하나의 대상에만 적용</vt:lpstr>
      <vt:lpstr>서식복사 - 두 개 이상의 대상에 적용</vt:lpstr>
      <vt:lpstr>서식복사 - 텍스트만 서식 복사</vt:lpstr>
      <vt:lpstr>그림 서식 복사</vt:lpstr>
      <vt:lpstr>자유형-점편집</vt:lpstr>
      <vt:lpstr>도형의 병합, 결합, 조각, 교차, 빼기</vt:lpstr>
      <vt:lpstr>도형의 병합, 결합, 조각, 교차, 빼기</vt:lpstr>
      <vt:lpstr>도형 병합으로 새로운 도형 만들기</vt:lpstr>
      <vt:lpstr>도형 병합으로 새로운 도형 만들기</vt:lpstr>
      <vt:lpstr>PowerPoint 프레젠테이션</vt:lpstr>
      <vt:lpstr>이미지 편집을 위한 핵심 기능</vt:lpstr>
      <vt:lpstr>이미지 검색- recraft ai</vt:lpstr>
      <vt:lpstr>그림 자르기</vt:lpstr>
      <vt:lpstr>&lt;그림 자르기&gt; 활용</vt:lpstr>
      <vt:lpstr>그림배치-크기가 다른 그림</vt:lpstr>
      <vt:lpstr>PPT 디자인 기술인가? 센스!</vt:lpstr>
      <vt:lpstr>PowerPoint 프레젠테이션</vt:lpstr>
      <vt:lpstr>주제에 따른 이미지 적용 방법</vt:lpstr>
      <vt:lpstr>사진 및 이미지 검색- Google 이미지</vt:lpstr>
      <vt:lpstr>사진 및 이미지 검색- morguefile.com</vt:lpstr>
      <vt:lpstr>사진 및 이미지 검색- flaticon.com</vt:lpstr>
      <vt:lpstr>템플릿 참고- graphicriver.net</vt:lpstr>
      <vt:lpstr>사진 및 이미지 검색- unsplash.com</vt:lpstr>
      <vt:lpstr>키워드에 맞는 이미지 선택하기</vt:lpstr>
      <vt:lpstr>주제에 따른 이미지 적용 방법</vt:lpstr>
      <vt:lpstr>PowerPoint 프레젠테이션</vt:lpstr>
      <vt:lpstr>PowerPoint 프레젠테이션</vt:lpstr>
      <vt:lpstr>PowerPoint 프레젠테이션</vt:lpstr>
      <vt:lpstr>디자인 탭을 이용한 슬라이드 디자인</vt:lpstr>
      <vt:lpstr>디자인 탭을 이용한 슬라이드 디자인</vt:lpstr>
      <vt:lpstr>슬라이드 추가 및 레이아웃 구성</vt:lpstr>
      <vt:lpstr>슬라이드 추가 및 레이아웃 구성</vt:lpstr>
      <vt:lpstr>슬라이드 마스터 다루기</vt:lpstr>
      <vt:lpstr>불필요한 레이아웃은 [슬라이드 마스터]로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eunhee</dc:creator>
  <cp:lastModifiedBy>은희 김</cp:lastModifiedBy>
  <cp:revision>115</cp:revision>
  <dcterms:created xsi:type="dcterms:W3CDTF">2016-04-12T16:45:35Z</dcterms:created>
  <dcterms:modified xsi:type="dcterms:W3CDTF">2025-09-19T02:51:50Z</dcterms:modified>
</cp:coreProperties>
</file>